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Lst>
  <p:notesMasterIdLst>
    <p:notesMasterId r:id="rId41"/>
  </p:notesMasterIdLst>
  <p:sldIdLst>
    <p:sldId id="756" r:id="rId3"/>
    <p:sldId id="759" r:id="rId4"/>
    <p:sldId id="446" r:id="rId5"/>
    <p:sldId id="801" r:id="rId6"/>
    <p:sldId id="542" r:id="rId7"/>
    <p:sldId id="795" r:id="rId8"/>
    <p:sldId id="793" r:id="rId9"/>
    <p:sldId id="796" r:id="rId10"/>
    <p:sldId id="797" r:id="rId11"/>
    <p:sldId id="798" r:id="rId12"/>
    <p:sldId id="768" r:id="rId13"/>
    <p:sldId id="767" r:id="rId14"/>
    <p:sldId id="769" r:id="rId15"/>
    <p:sldId id="770" r:id="rId16"/>
    <p:sldId id="771" r:id="rId17"/>
    <p:sldId id="772" r:id="rId18"/>
    <p:sldId id="773" r:id="rId19"/>
    <p:sldId id="774" r:id="rId20"/>
    <p:sldId id="775" r:id="rId21"/>
    <p:sldId id="776" r:id="rId22"/>
    <p:sldId id="777" r:id="rId23"/>
    <p:sldId id="778" r:id="rId24"/>
    <p:sldId id="779" r:id="rId25"/>
    <p:sldId id="780" r:id="rId26"/>
    <p:sldId id="781" r:id="rId27"/>
    <p:sldId id="784" r:id="rId28"/>
    <p:sldId id="783" r:id="rId29"/>
    <p:sldId id="782" r:id="rId30"/>
    <p:sldId id="785" r:id="rId31"/>
    <p:sldId id="786" r:id="rId32"/>
    <p:sldId id="787" r:id="rId33"/>
    <p:sldId id="788" r:id="rId34"/>
    <p:sldId id="789" r:id="rId35"/>
    <p:sldId id="790" r:id="rId36"/>
    <p:sldId id="791" r:id="rId37"/>
    <p:sldId id="792" r:id="rId38"/>
    <p:sldId id="800" r:id="rId39"/>
    <p:sldId id="799"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6060"/>
    <a:srgbClr val="F28D1E"/>
    <a:srgbClr val="E0A706"/>
    <a:srgbClr val="F2C80F"/>
    <a:srgbClr val="E3D30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63E0CB-CE56-4FE1-B68D-E91291E6EB8E}" v="14" dt="2023-10-03T02:45:43.356"/>
    <p1510:client id="{6C42FF7E-34D4-4BCF-93DF-D2A3C16BD021}" v="467" dt="2023-10-03T02:53:14.449"/>
    <p1510:client id="{7F073BEE-99CE-9171-E16D-8CA593121B21}" v="3" dt="2023-10-03T00:25:13.6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microsoft.com/office/2016/11/relationships/changesInfo" Target="changesInfos/changesInfo1.xml"/><Relationship Id="rId20" Type="http://schemas.openxmlformats.org/officeDocument/2006/relationships/slide" Target="slides/slide18.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thyusha Reddy Midudhula" userId="S::pmidudhu@purdue.edu::5bd57edf-abe2-4b63-9242-7af58fe5fd82" providerId="AD" clId="Web-{5A63E0CB-CE56-4FE1-B68D-E91291E6EB8E}"/>
    <pc:docChg chg="modSld">
      <pc:chgData name="Prathyusha Reddy Midudhula" userId="S::pmidudhu@purdue.edu::5bd57edf-abe2-4b63-9242-7af58fe5fd82" providerId="AD" clId="Web-{5A63E0CB-CE56-4FE1-B68D-E91291E6EB8E}" dt="2023-10-03T02:45:14.386" v="7" actId="20577"/>
      <pc:docMkLst>
        <pc:docMk/>
      </pc:docMkLst>
      <pc:sldChg chg="modSp">
        <pc:chgData name="Prathyusha Reddy Midudhula" userId="S::pmidudhu@purdue.edu::5bd57edf-abe2-4b63-9242-7af58fe5fd82" providerId="AD" clId="Web-{5A63E0CB-CE56-4FE1-B68D-E91291E6EB8E}" dt="2023-10-03T02:45:14.386" v="7" actId="20577"/>
        <pc:sldMkLst>
          <pc:docMk/>
          <pc:sldMk cId="661586204" sldId="800"/>
        </pc:sldMkLst>
        <pc:spChg chg="mod">
          <ac:chgData name="Prathyusha Reddy Midudhula" userId="S::pmidudhu@purdue.edu::5bd57edf-abe2-4b63-9242-7af58fe5fd82" providerId="AD" clId="Web-{5A63E0CB-CE56-4FE1-B68D-E91291E6EB8E}" dt="2023-10-03T02:45:14.386" v="7" actId="20577"/>
          <ac:spMkLst>
            <pc:docMk/>
            <pc:sldMk cId="661586204" sldId="800"/>
            <ac:spMk id="3" creationId="{4559F5CF-B205-2FD2-ED20-83DEDDFD775B}"/>
          </ac:spMkLst>
        </pc:spChg>
      </pc:sldChg>
    </pc:docChg>
  </pc:docChgLst>
  <pc:docChgLst>
    <pc:chgData name="Goutham kumar Vemasani" userId="2b3c7c09-8904-454b-86a3-8a2e15b582bd" providerId="ADAL" clId="{6C42FF7E-34D4-4BCF-93DF-D2A3C16BD021}"/>
    <pc:docChg chg="undo redo custSel addSld delSld modSld">
      <pc:chgData name="Goutham kumar Vemasani" userId="2b3c7c09-8904-454b-86a3-8a2e15b582bd" providerId="ADAL" clId="{6C42FF7E-34D4-4BCF-93DF-D2A3C16BD021}" dt="2023-10-03T02:53:14.449" v="1054" actId="20577"/>
      <pc:docMkLst>
        <pc:docMk/>
      </pc:docMkLst>
      <pc:sldChg chg="addSp delSp modSp mod">
        <pc:chgData name="Goutham kumar Vemasani" userId="2b3c7c09-8904-454b-86a3-8a2e15b582bd" providerId="ADAL" clId="{6C42FF7E-34D4-4BCF-93DF-D2A3C16BD021}" dt="2023-10-03T02:48:37.294" v="941" actId="20577"/>
        <pc:sldMkLst>
          <pc:docMk/>
          <pc:sldMk cId="69364786" sldId="446"/>
        </pc:sldMkLst>
        <pc:spChg chg="mod">
          <ac:chgData name="Goutham kumar Vemasani" userId="2b3c7c09-8904-454b-86a3-8a2e15b582bd" providerId="ADAL" clId="{6C42FF7E-34D4-4BCF-93DF-D2A3C16BD021}" dt="2023-10-03T02:48:37.294" v="941" actId="20577"/>
          <ac:spMkLst>
            <pc:docMk/>
            <pc:sldMk cId="69364786" sldId="446"/>
            <ac:spMk id="3" creationId="{55DA5D69-2C13-1155-0BB0-D64D83379DBC}"/>
          </ac:spMkLst>
        </pc:spChg>
        <pc:spChg chg="mod">
          <ac:chgData name="Goutham kumar Vemasani" userId="2b3c7c09-8904-454b-86a3-8a2e15b582bd" providerId="ADAL" clId="{6C42FF7E-34D4-4BCF-93DF-D2A3C16BD021}" dt="2023-10-03T02:36:26.493" v="929" actId="20577"/>
          <ac:spMkLst>
            <pc:docMk/>
            <pc:sldMk cId="69364786" sldId="446"/>
            <ac:spMk id="4" creationId="{411C4E08-03F3-E748-EFD7-5CB10A1977C1}"/>
          </ac:spMkLst>
        </pc:spChg>
        <pc:spChg chg="add del mod">
          <ac:chgData name="Goutham kumar Vemasani" userId="2b3c7c09-8904-454b-86a3-8a2e15b582bd" providerId="ADAL" clId="{6C42FF7E-34D4-4BCF-93DF-D2A3C16BD021}" dt="2023-10-03T02:37:13.367" v="933"/>
          <ac:spMkLst>
            <pc:docMk/>
            <pc:sldMk cId="69364786" sldId="446"/>
            <ac:spMk id="6" creationId="{FEEF70B3-E2EC-FACA-1F2F-9ED6878DD6CB}"/>
          </ac:spMkLst>
        </pc:spChg>
        <pc:spChg chg="add del mod">
          <ac:chgData name="Goutham kumar Vemasani" userId="2b3c7c09-8904-454b-86a3-8a2e15b582bd" providerId="ADAL" clId="{6C42FF7E-34D4-4BCF-93DF-D2A3C16BD021}" dt="2023-10-03T02:37:13.367" v="933"/>
          <ac:spMkLst>
            <pc:docMk/>
            <pc:sldMk cId="69364786" sldId="446"/>
            <ac:spMk id="11" creationId="{072E1ADD-D59F-C9C4-BF26-976A74E3664F}"/>
          </ac:spMkLst>
        </pc:spChg>
        <pc:spChg chg="add del mod">
          <ac:chgData name="Goutham kumar Vemasani" userId="2b3c7c09-8904-454b-86a3-8a2e15b582bd" providerId="ADAL" clId="{6C42FF7E-34D4-4BCF-93DF-D2A3C16BD021}" dt="2023-10-03T02:37:13.367" v="933"/>
          <ac:spMkLst>
            <pc:docMk/>
            <pc:sldMk cId="69364786" sldId="446"/>
            <ac:spMk id="13" creationId="{0265FFFE-9577-5C32-6CB8-1890F170407D}"/>
          </ac:spMkLst>
        </pc:spChg>
        <pc:spChg chg="del mod">
          <ac:chgData name="Goutham kumar Vemasani" userId="2b3c7c09-8904-454b-86a3-8a2e15b582bd" providerId="ADAL" clId="{6C42FF7E-34D4-4BCF-93DF-D2A3C16BD021}" dt="2023-10-03T02:36:30.668" v="931" actId="478"/>
          <ac:spMkLst>
            <pc:docMk/>
            <pc:sldMk cId="69364786" sldId="446"/>
            <ac:spMk id="14" creationId="{085855AC-0289-4422-910A-0F859F1A7994}"/>
          </ac:spMkLst>
        </pc:spChg>
        <pc:spChg chg="add del mod">
          <ac:chgData name="Goutham kumar Vemasani" userId="2b3c7c09-8904-454b-86a3-8a2e15b582bd" providerId="ADAL" clId="{6C42FF7E-34D4-4BCF-93DF-D2A3C16BD021}" dt="2023-10-03T02:37:13.367" v="933"/>
          <ac:spMkLst>
            <pc:docMk/>
            <pc:sldMk cId="69364786" sldId="446"/>
            <ac:spMk id="16" creationId="{ECC39570-428C-DA57-670F-1BC35EC6377E}"/>
          </ac:spMkLst>
        </pc:spChg>
        <pc:spChg chg="del mod">
          <ac:chgData name="Goutham kumar Vemasani" userId="2b3c7c09-8904-454b-86a3-8a2e15b582bd" providerId="ADAL" clId="{6C42FF7E-34D4-4BCF-93DF-D2A3C16BD021}" dt="2023-10-03T02:36:30.668" v="931" actId="478"/>
          <ac:spMkLst>
            <pc:docMk/>
            <pc:sldMk cId="69364786" sldId="446"/>
            <ac:spMk id="17" creationId="{9066FC4D-1162-49A6-97C7-CB80321730AD}"/>
          </ac:spMkLst>
        </pc:spChg>
        <pc:spChg chg="add del mod">
          <ac:chgData name="Goutham kumar Vemasani" userId="2b3c7c09-8904-454b-86a3-8a2e15b582bd" providerId="ADAL" clId="{6C42FF7E-34D4-4BCF-93DF-D2A3C16BD021}" dt="2023-10-03T02:37:13.367" v="933"/>
          <ac:spMkLst>
            <pc:docMk/>
            <pc:sldMk cId="69364786" sldId="446"/>
            <ac:spMk id="18" creationId="{59911AE3-2DB4-2030-7C7D-8041E0EE959E}"/>
          </ac:spMkLst>
        </pc:spChg>
        <pc:spChg chg="add del mod">
          <ac:chgData name="Goutham kumar Vemasani" userId="2b3c7c09-8904-454b-86a3-8a2e15b582bd" providerId="ADAL" clId="{6C42FF7E-34D4-4BCF-93DF-D2A3C16BD021}" dt="2023-10-03T02:37:13.367" v="933"/>
          <ac:spMkLst>
            <pc:docMk/>
            <pc:sldMk cId="69364786" sldId="446"/>
            <ac:spMk id="20" creationId="{A49FF762-C35B-6778-6414-0E85447511F2}"/>
          </ac:spMkLst>
        </pc:spChg>
        <pc:spChg chg="add del mod">
          <ac:chgData name="Goutham kumar Vemasani" userId="2b3c7c09-8904-454b-86a3-8a2e15b582bd" providerId="ADAL" clId="{6C42FF7E-34D4-4BCF-93DF-D2A3C16BD021}" dt="2023-10-03T02:37:13.367" v="933"/>
          <ac:spMkLst>
            <pc:docMk/>
            <pc:sldMk cId="69364786" sldId="446"/>
            <ac:spMk id="22" creationId="{95DC03D0-DC91-F50F-03C9-80C52C2BBA97}"/>
          </ac:spMkLst>
        </pc:spChg>
        <pc:spChg chg="add mod">
          <ac:chgData name="Goutham kumar Vemasani" userId="2b3c7c09-8904-454b-86a3-8a2e15b582bd" providerId="ADAL" clId="{6C42FF7E-34D4-4BCF-93DF-D2A3C16BD021}" dt="2023-10-03T02:48:05.109" v="935" actId="164"/>
          <ac:spMkLst>
            <pc:docMk/>
            <pc:sldMk cId="69364786" sldId="446"/>
            <ac:spMk id="28" creationId="{AD347CE1-663D-FA36-2449-EB5D1412D8A3}"/>
          </ac:spMkLst>
        </pc:spChg>
        <pc:spChg chg="add mod">
          <ac:chgData name="Goutham kumar Vemasani" userId="2b3c7c09-8904-454b-86a3-8a2e15b582bd" providerId="ADAL" clId="{6C42FF7E-34D4-4BCF-93DF-D2A3C16BD021}" dt="2023-10-03T02:48:14.625" v="938" actId="14100"/>
          <ac:spMkLst>
            <pc:docMk/>
            <pc:sldMk cId="69364786" sldId="446"/>
            <ac:spMk id="29" creationId="{8B8F19AE-C730-F55E-1007-52585CE9BDF3}"/>
          </ac:spMkLst>
        </pc:spChg>
        <pc:spChg chg="add mod">
          <ac:chgData name="Goutham kumar Vemasani" userId="2b3c7c09-8904-454b-86a3-8a2e15b582bd" providerId="ADAL" clId="{6C42FF7E-34D4-4BCF-93DF-D2A3C16BD021}" dt="2023-10-03T02:48:22.661" v="940" actId="1076"/>
          <ac:spMkLst>
            <pc:docMk/>
            <pc:sldMk cId="69364786" sldId="446"/>
            <ac:spMk id="30" creationId="{4977B8D9-9D07-734B-B9A3-0C2847FE6392}"/>
          </ac:spMkLst>
        </pc:spChg>
        <pc:spChg chg="add mod">
          <ac:chgData name="Goutham kumar Vemasani" userId="2b3c7c09-8904-454b-86a3-8a2e15b582bd" providerId="ADAL" clId="{6C42FF7E-34D4-4BCF-93DF-D2A3C16BD021}" dt="2023-10-03T02:48:05.109" v="935" actId="164"/>
          <ac:spMkLst>
            <pc:docMk/>
            <pc:sldMk cId="69364786" sldId="446"/>
            <ac:spMk id="31" creationId="{6848C446-95B2-5D52-587D-23CBF888F94C}"/>
          </ac:spMkLst>
        </pc:spChg>
        <pc:spChg chg="add mod">
          <ac:chgData name="Goutham kumar Vemasani" userId="2b3c7c09-8904-454b-86a3-8a2e15b582bd" providerId="ADAL" clId="{6C42FF7E-34D4-4BCF-93DF-D2A3C16BD021}" dt="2023-10-03T02:48:05.109" v="935" actId="164"/>
          <ac:spMkLst>
            <pc:docMk/>
            <pc:sldMk cId="69364786" sldId="446"/>
            <ac:spMk id="33" creationId="{AC1F83A2-DAD8-4250-4166-C655ACD79BEF}"/>
          </ac:spMkLst>
        </pc:spChg>
        <pc:spChg chg="add mod">
          <ac:chgData name="Goutham kumar Vemasani" userId="2b3c7c09-8904-454b-86a3-8a2e15b582bd" providerId="ADAL" clId="{6C42FF7E-34D4-4BCF-93DF-D2A3C16BD021}" dt="2023-10-03T02:48:05.109" v="935" actId="164"/>
          <ac:spMkLst>
            <pc:docMk/>
            <pc:sldMk cId="69364786" sldId="446"/>
            <ac:spMk id="34" creationId="{AA58A053-1A56-AE82-81F5-FBB17E6CF0A7}"/>
          </ac:spMkLst>
        </pc:spChg>
        <pc:grpChg chg="add mod">
          <ac:chgData name="Goutham kumar Vemasani" userId="2b3c7c09-8904-454b-86a3-8a2e15b582bd" providerId="ADAL" clId="{6C42FF7E-34D4-4BCF-93DF-D2A3C16BD021}" dt="2023-10-03T02:48:11.574" v="937" actId="1076"/>
          <ac:grpSpMkLst>
            <pc:docMk/>
            <pc:sldMk cId="69364786" sldId="446"/>
            <ac:grpSpMk id="36" creationId="{36F6F470-9EDF-8232-5FB6-5EE81B1A91E8}"/>
          </ac:grpSpMkLst>
        </pc:grpChg>
        <pc:graphicFrameChg chg="add del">
          <ac:chgData name="Goutham kumar Vemasani" userId="2b3c7c09-8904-454b-86a3-8a2e15b582bd" providerId="ADAL" clId="{6C42FF7E-34D4-4BCF-93DF-D2A3C16BD021}" dt="2023-10-03T01:13:24.310" v="718" actId="478"/>
          <ac:graphicFrameMkLst>
            <pc:docMk/>
            <pc:sldMk cId="69364786" sldId="446"/>
            <ac:graphicFrameMk id="11" creationId="{50FCF304-CC8E-4F01-895E-B8DF7BE85285}"/>
          </ac:graphicFrameMkLst>
        </pc:graphicFrameChg>
        <pc:graphicFrameChg chg="del mod">
          <ac:chgData name="Goutham kumar Vemasani" userId="2b3c7c09-8904-454b-86a3-8a2e15b582bd" providerId="ADAL" clId="{6C42FF7E-34D4-4BCF-93DF-D2A3C16BD021}" dt="2023-10-03T02:36:30.668" v="931" actId="478"/>
          <ac:graphicFrameMkLst>
            <pc:docMk/>
            <pc:sldMk cId="69364786" sldId="446"/>
            <ac:graphicFrameMk id="15" creationId="{2F8E3E0E-7002-4C98-B0AE-DF95DB2394B9}"/>
          </ac:graphicFrameMkLst>
        </pc:graphicFrameChg>
        <pc:picChg chg="add del mod">
          <ac:chgData name="Goutham kumar Vemasani" userId="2b3c7c09-8904-454b-86a3-8a2e15b582bd" providerId="ADAL" clId="{6C42FF7E-34D4-4BCF-93DF-D2A3C16BD021}" dt="2023-10-03T02:37:13.367" v="933"/>
          <ac:picMkLst>
            <pc:docMk/>
            <pc:sldMk cId="69364786" sldId="446"/>
            <ac:picMk id="7" creationId="{3F0ED038-CEC4-4D90-784D-7FAA446D575C}"/>
          </ac:picMkLst>
        </pc:picChg>
        <pc:picChg chg="add del mod">
          <ac:chgData name="Goutham kumar Vemasani" userId="2b3c7c09-8904-454b-86a3-8a2e15b582bd" providerId="ADAL" clId="{6C42FF7E-34D4-4BCF-93DF-D2A3C16BD021}" dt="2023-10-03T02:37:13.367" v="933"/>
          <ac:picMkLst>
            <pc:docMk/>
            <pc:sldMk cId="69364786" sldId="446"/>
            <ac:picMk id="8" creationId="{754F672D-8EAB-B2D2-82AD-6F3E65185EA9}"/>
          </ac:picMkLst>
        </pc:picChg>
        <pc:picChg chg="add del mod">
          <ac:chgData name="Goutham kumar Vemasani" userId="2b3c7c09-8904-454b-86a3-8a2e15b582bd" providerId="ADAL" clId="{6C42FF7E-34D4-4BCF-93DF-D2A3C16BD021}" dt="2023-10-03T02:37:13.367" v="933"/>
          <ac:picMkLst>
            <pc:docMk/>
            <pc:sldMk cId="69364786" sldId="446"/>
            <ac:picMk id="9" creationId="{3765C734-7447-CF49-4EA8-423004AD7892}"/>
          </ac:picMkLst>
        </pc:picChg>
        <pc:picChg chg="add del mod">
          <ac:chgData name="Goutham kumar Vemasani" userId="2b3c7c09-8904-454b-86a3-8a2e15b582bd" providerId="ADAL" clId="{6C42FF7E-34D4-4BCF-93DF-D2A3C16BD021}" dt="2023-10-03T02:37:13.367" v="933"/>
          <ac:picMkLst>
            <pc:docMk/>
            <pc:sldMk cId="69364786" sldId="446"/>
            <ac:picMk id="10" creationId="{3050B74C-C077-7C54-C960-4FC874AFA433}"/>
          </ac:picMkLst>
        </pc:picChg>
        <pc:picChg chg="add del mod">
          <ac:chgData name="Goutham kumar Vemasani" userId="2b3c7c09-8904-454b-86a3-8a2e15b582bd" providerId="ADAL" clId="{6C42FF7E-34D4-4BCF-93DF-D2A3C16BD021}" dt="2023-10-03T02:37:13.367" v="933"/>
          <ac:picMkLst>
            <pc:docMk/>
            <pc:sldMk cId="69364786" sldId="446"/>
            <ac:picMk id="19" creationId="{2E4F5D5C-A43F-4CD3-29E6-E97C0201944D}"/>
          </ac:picMkLst>
        </pc:picChg>
        <pc:picChg chg="add del mod">
          <ac:chgData name="Goutham kumar Vemasani" userId="2b3c7c09-8904-454b-86a3-8a2e15b582bd" providerId="ADAL" clId="{6C42FF7E-34D4-4BCF-93DF-D2A3C16BD021}" dt="2023-10-03T02:37:13.367" v="933"/>
          <ac:picMkLst>
            <pc:docMk/>
            <pc:sldMk cId="69364786" sldId="446"/>
            <ac:picMk id="23" creationId="{94EE4E2B-3C4C-A9E7-4DDB-9DADABCE420D}"/>
          </ac:picMkLst>
        </pc:picChg>
        <pc:picChg chg="add mod">
          <ac:chgData name="Goutham kumar Vemasani" userId="2b3c7c09-8904-454b-86a3-8a2e15b582bd" providerId="ADAL" clId="{6C42FF7E-34D4-4BCF-93DF-D2A3C16BD021}" dt="2023-10-03T02:48:05.109" v="935" actId="164"/>
          <ac:picMkLst>
            <pc:docMk/>
            <pc:sldMk cId="69364786" sldId="446"/>
            <ac:picMk id="24" creationId="{AA0AFC82-BCB5-6ADF-CA64-B4A0931AEC4C}"/>
          </ac:picMkLst>
        </pc:picChg>
        <pc:picChg chg="add mod">
          <ac:chgData name="Goutham kumar Vemasani" userId="2b3c7c09-8904-454b-86a3-8a2e15b582bd" providerId="ADAL" clId="{6C42FF7E-34D4-4BCF-93DF-D2A3C16BD021}" dt="2023-10-03T02:48:05.109" v="935" actId="164"/>
          <ac:picMkLst>
            <pc:docMk/>
            <pc:sldMk cId="69364786" sldId="446"/>
            <ac:picMk id="25" creationId="{4A753FCF-0B85-501A-FE4A-E04BA9CA0D0D}"/>
          </ac:picMkLst>
        </pc:picChg>
        <pc:picChg chg="add mod">
          <ac:chgData name="Goutham kumar Vemasani" userId="2b3c7c09-8904-454b-86a3-8a2e15b582bd" providerId="ADAL" clId="{6C42FF7E-34D4-4BCF-93DF-D2A3C16BD021}" dt="2023-10-03T02:48:05.109" v="935" actId="164"/>
          <ac:picMkLst>
            <pc:docMk/>
            <pc:sldMk cId="69364786" sldId="446"/>
            <ac:picMk id="26" creationId="{F9F5AF04-C9C4-DB2F-9E11-455D8FFE406E}"/>
          </ac:picMkLst>
        </pc:picChg>
        <pc:picChg chg="add mod">
          <ac:chgData name="Goutham kumar Vemasani" userId="2b3c7c09-8904-454b-86a3-8a2e15b582bd" providerId="ADAL" clId="{6C42FF7E-34D4-4BCF-93DF-D2A3C16BD021}" dt="2023-10-03T02:48:05.109" v="935" actId="164"/>
          <ac:picMkLst>
            <pc:docMk/>
            <pc:sldMk cId="69364786" sldId="446"/>
            <ac:picMk id="27" creationId="{0F83CAA7-9725-9031-D4FF-DB2B8656B49F}"/>
          </ac:picMkLst>
        </pc:picChg>
        <pc:picChg chg="add mod">
          <ac:chgData name="Goutham kumar Vemasani" userId="2b3c7c09-8904-454b-86a3-8a2e15b582bd" providerId="ADAL" clId="{6C42FF7E-34D4-4BCF-93DF-D2A3C16BD021}" dt="2023-10-03T02:48:05.109" v="935" actId="164"/>
          <ac:picMkLst>
            <pc:docMk/>
            <pc:sldMk cId="69364786" sldId="446"/>
            <ac:picMk id="32" creationId="{02353DFC-CDBF-9A51-35FD-3ECA7E265F00}"/>
          </ac:picMkLst>
        </pc:picChg>
        <pc:picChg chg="add mod">
          <ac:chgData name="Goutham kumar Vemasani" userId="2b3c7c09-8904-454b-86a3-8a2e15b582bd" providerId="ADAL" clId="{6C42FF7E-34D4-4BCF-93DF-D2A3C16BD021}" dt="2023-10-03T02:48:05.109" v="935" actId="164"/>
          <ac:picMkLst>
            <pc:docMk/>
            <pc:sldMk cId="69364786" sldId="446"/>
            <ac:picMk id="35" creationId="{10B07653-C2C7-2A18-F64A-714C66951ECF}"/>
          </ac:picMkLst>
        </pc:picChg>
      </pc:sldChg>
      <pc:sldChg chg="addSp delSp modSp mod">
        <pc:chgData name="Goutham kumar Vemasani" userId="2b3c7c09-8904-454b-86a3-8a2e15b582bd" providerId="ADAL" clId="{6C42FF7E-34D4-4BCF-93DF-D2A3C16BD021}" dt="2023-10-03T02:49:50.590" v="996" actId="20577"/>
        <pc:sldMkLst>
          <pc:docMk/>
          <pc:sldMk cId="2220427183" sldId="542"/>
        </pc:sldMkLst>
        <pc:spChg chg="mod">
          <ac:chgData name="Goutham kumar Vemasani" userId="2b3c7c09-8904-454b-86a3-8a2e15b582bd" providerId="ADAL" clId="{6C42FF7E-34D4-4BCF-93DF-D2A3C16BD021}" dt="2023-10-03T02:49:50.590" v="996" actId="20577"/>
          <ac:spMkLst>
            <pc:docMk/>
            <pc:sldMk cId="2220427183" sldId="542"/>
            <ac:spMk id="6" creationId="{B28B62A8-9687-9734-A139-24348657DB21}"/>
          </ac:spMkLst>
        </pc:spChg>
        <pc:spChg chg="del mod">
          <ac:chgData name="Goutham kumar Vemasani" userId="2b3c7c09-8904-454b-86a3-8a2e15b582bd" providerId="ADAL" clId="{6C42FF7E-34D4-4BCF-93DF-D2A3C16BD021}" dt="2023-10-03T00:13:59.800" v="217" actId="478"/>
          <ac:spMkLst>
            <pc:docMk/>
            <pc:sldMk cId="2220427183" sldId="542"/>
            <ac:spMk id="13" creationId="{225A6E6F-2110-44A4-BF91-69202B93CB5C}"/>
          </ac:spMkLst>
        </pc:spChg>
        <pc:spChg chg="mod">
          <ac:chgData name="Goutham kumar Vemasani" userId="2b3c7c09-8904-454b-86a3-8a2e15b582bd" providerId="ADAL" clId="{6C42FF7E-34D4-4BCF-93DF-D2A3C16BD021}" dt="2023-10-03T00:14:27.336" v="273" actId="20577"/>
          <ac:spMkLst>
            <pc:docMk/>
            <pc:sldMk cId="2220427183" sldId="542"/>
            <ac:spMk id="23" creationId="{131A8536-1FB7-102F-336C-38E4951353C1}"/>
          </ac:spMkLst>
        </pc:spChg>
        <pc:spChg chg="add mod">
          <ac:chgData name="Goutham kumar Vemasani" userId="2b3c7c09-8904-454b-86a3-8a2e15b582bd" providerId="ADAL" clId="{6C42FF7E-34D4-4BCF-93DF-D2A3C16BD021}" dt="2023-10-03T00:13:24.319" v="214" actId="164"/>
          <ac:spMkLst>
            <pc:docMk/>
            <pc:sldMk cId="2220427183" sldId="542"/>
            <ac:spMk id="35" creationId="{492CB9FF-A52D-C624-5C26-B9577C75C453}"/>
          </ac:spMkLst>
        </pc:spChg>
        <pc:spChg chg="add mod">
          <ac:chgData name="Goutham kumar Vemasani" userId="2b3c7c09-8904-454b-86a3-8a2e15b582bd" providerId="ADAL" clId="{6C42FF7E-34D4-4BCF-93DF-D2A3C16BD021}" dt="2023-10-03T00:13:24.319" v="214" actId="164"/>
          <ac:spMkLst>
            <pc:docMk/>
            <pc:sldMk cId="2220427183" sldId="542"/>
            <ac:spMk id="36" creationId="{8FEBC075-EC70-7282-0A1F-7661BF42545D}"/>
          </ac:spMkLst>
        </pc:spChg>
        <pc:spChg chg="add mod">
          <ac:chgData name="Goutham kumar Vemasani" userId="2b3c7c09-8904-454b-86a3-8a2e15b582bd" providerId="ADAL" clId="{6C42FF7E-34D4-4BCF-93DF-D2A3C16BD021}" dt="2023-10-03T00:13:24.319" v="214" actId="164"/>
          <ac:spMkLst>
            <pc:docMk/>
            <pc:sldMk cId="2220427183" sldId="542"/>
            <ac:spMk id="37" creationId="{44F1FE11-3CCD-030F-0C66-0AA85306D320}"/>
          </ac:spMkLst>
        </pc:spChg>
        <pc:spChg chg="add mod">
          <ac:chgData name="Goutham kumar Vemasani" userId="2b3c7c09-8904-454b-86a3-8a2e15b582bd" providerId="ADAL" clId="{6C42FF7E-34D4-4BCF-93DF-D2A3C16BD021}" dt="2023-10-03T00:13:24.319" v="214" actId="164"/>
          <ac:spMkLst>
            <pc:docMk/>
            <pc:sldMk cId="2220427183" sldId="542"/>
            <ac:spMk id="38" creationId="{17D8676C-260F-BD30-58C0-55727FC0789F}"/>
          </ac:spMkLst>
        </pc:spChg>
        <pc:spChg chg="add mod">
          <ac:chgData name="Goutham kumar Vemasani" userId="2b3c7c09-8904-454b-86a3-8a2e15b582bd" providerId="ADAL" clId="{6C42FF7E-34D4-4BCF-93DF-D2A3C16BD021}" dt="2023-10-03T00:13:24.319" v="214" actId="164"/>
          <ac:spMkLst>
            <pc:docMk/>
            <pc:sldMk cId="2220427183" sldId="542"/>
            <ac:spMk id="39" creationId="{84CBA012-3CF6-2A7E-E26C-0803806C5FBD}"/>
          </ac:spMkLst>
        </pc:spChg>
        <pc:spChg chg="add mod">
          <ac:chgData name="Goutham kumar Vemasani" userId="2b3c7c09-8904-454b-86a3-8a2e15b582bd" providerId="ADAL" clId="{6C42FF7E-34D4-4BCF-93DF-D2A3C16BD021}" dt="2023-10-03T00:13:24.319" v="214" actId="164"/>
          <ac:spMkLst>
            <pc:docMk/>
            <pc:sldMk cId="2220427183" sldId="542"/>
            <ac:spMk id="40" creationId="{D8680968-1868-4FDA-035D-6F283F076416}"/>
          </ac:spMkLst>
        </pc:spChg>
        <pc:spChg chg="add mod">
          <ac:chgData name="Goutham kumar Vemasani" userId="2b3c7c09-8904-454b-86a3-8a2e15b582bd" providerId="ADAL" clId="{6C42FF7E-34D4-4BCF-93DF-D2A3C16BD021}" dt="2023-10-03T00:13:24.319" v="214" actId="164"/>
          <ac:spMkLst>
            <pc:docMk/>
            <pc:sldMk cId="2220427183" sldId="542"/>
            <ac:spMk id="41" creationId="{B19ECF19-E2D1-925A-AB12-B65253EE1928}"/>
          </ac:spMkLst>
        </pc:spChg>
        <pc:spChg chg="add mod">
          <ac:chgData name="Goutham kumar Vemasani" userId="2b3c7c09-8904-454b-86a3-8a2e15b582bd" providerId="ADAL" clId="{6C42FF7E-34D4-4BCF-93DF-D2A3C16BD021}" dt="2023-10-03T00:13:50.909" v="215" actId="207"/>
          <ac:spMkLst>
            <pc:docMk/>
            <pc:sldMk cId="2220427183" sldId="542"/>
            <ac:spMk id="42" creationId="{631DFF30-ED33-37BE-8AB6-C184B4852E6F}"/>
          </ac:spMkLst>
        </pc:spChg>
        <pc:spChg chg="add mod">
          <ac:chgData name="Goutham kumar Vemasani" userId="2b3c7c09-8904-454b-86a3-8a2e15b582bd" providerId="ADAL" clId="{6C42FF7E-34D4-4BCF-93DF-D2A3C16BD021}" dt="2023-10-03T00:13:24.319" v="214" actId="164"/>
          <ac:spMkLst>
            <pc:docMk/>
            <pc:sldMk cId="2220427183" sldId="542"/>
            <ac:spMk id="43" creationId="{7CC5E9E7-90DE-27DF-E645-5D356736EF4B}"/>
          </ac:spMkLst>
        </pc:spChg>
        <pc:spChg chg="add mod">
          <ac:chgData name="Goutham kumar Vemasani" userId="2b3c7c09-8904-454b-86a3-8a2e15b582bd" providerId="ADAL" clId="{6C42FF7E-34D4-4BCF-93DF-D2A3C16BD021}" dt="2023-10-03T00:13:24.319" v="214" actId="164"/>
          <ac:spMkLst>
            <pc:docMk/>
            <pc:sldMk cId="2220427183" sldId="542"/>
            <ac:spMk id="44" creationId="{1A59CB23-AE96-34C6-EFF8-FABF1225AC3D}"/>
          </ac:spMkLst>
        </pc:spChg>
        <pc:spChg chg="add mod">
          <ac:chgData name="Goutham kumar Vemasani" userId="2b3c7c09-8904-454b-86a3-8a2e15b582bd" providerId="ADAL" clId="{6C42FF7E-34D4-4BCF-93DF-D2A3C16BD021}" dt="2023-10-03T00:13:24.319" v="214" actId="164"/>
          <ac:spMkLst>
            <pc:docMk/>
            <pc:sldMk cId="2220427183" sldId="542"/>
            <ac:spMk id="45" creationId="{E0775E8C-5813-25D0-792E-5E94841944D2}"/>
          </ac:spMkLst>
        </pc:spChg>
        <pc:grpChg chg="del">
          <ac:chgData name="Goutham kumar Vemasani" userId="2b3c7c09-8904-454b-86a3-8a2e15b582bd" providerId="ADAL" clId="{6C42FF7E-34D4-4BCF-93DF-D2A3C16BD021}" dt="2023-10-03T00:13:18.040" v="212" actId="478"/>
          <ac:grpSpMkLst>
            <pc:docMk/>
            <pc:sldMk cId="2220427183" sldId="542"/>
            <ac:grpSpMk id="3" creationId="{D0544027-EEAB-255E-2F5E-68F8CA03A191}"/>
          </ac:grpSpMkLst>
        </pc:grpChg>
        <pc:grpChg chg="add mod">
          <ac:chgData name="Goutham kumar Vemasani" userId="2b3c7c09-8904-454b-86a3-8a2e15b582bd" providerId="ADAL" clId="{6C42FF7E-34D4-4BCF-93DF-D2A3C16BD021}" dt="2023-10-03T00:13:24.319" v="214" actId="164"/>
          <ac:grpSpMkLst>
            <pc:docMk/>
            <pc:sldMk cId="2220427183" sldId="542"/>
            <ac:grpSpMk id="46" creationId="{B768E06B-DDFD-046B-9D6D-3E0A451826A0}"/>
          </ac:grpSpMkLst>
        </pc:grpChg>
      </pc:sldChg>
      <pc:sldChg chg="modSp mod setBg modNotesTx">
        <pc:chgData name="Goutham kumar Vemasani" userId="2b3c7c09-8904-454b-86a3-8a2e15b582bd" providerId="ADAL" clId="{6C42FF7E-34D4-4BCF-93DF-D2A3C16BD021}" dt="2023-10-03T02:49:31.556" v="994" actId="20577"/>
        <pc:sldMkLst>
          <pc:docMk/>
          <pc:sldMk cId="3641551631" sldId="756"/>
        </pc:sldMkLst>
        <pc:spChg chg="mod">
          <ac:chgData name="Goutham kumar Vemasani" userId="2b3c7c09-8904-454b-86a3-8a2e15b582bd" providerId="ADAL" clId="{6C42FF7E-34D4-4BCF-93DF-D2A3C16BD021}" dt="2023-10-03T02:49:31.556" v="994" actId="20577"/>
          <ac:spMkLst>
            <pc:docMk/>
            <pc:sldMk cId="3641551631" sldId="756"/>
            <ac:spMk id="7" creationId="{00000000-0000-0000-0000-000000000000}"/>
          </ac:spMkLst>
        </pc:spChg>
      </pc:sldChg>
      <pc:sldChg chg="addSp delSp modSp mod">
        <pc:chgData name="Goutham kumar Vemasani" userId="2b3c7c09-8904-454b-86a3-8a2e15b582bd" providerId="ADAL" clId="{6C42FF7E-34D4-4BCF-93DF-D2A3C16BD021}" dt="2023-10-03T00:32:14.240" v="531" actId="1036"/>
        <pc:sldMkLst>
          <pc:docMk/>
          <pc:sldMk cId="3426346744" sldId="759"/>
        </pc:sldMkLst>
        <pc:spChg chg="add del">
          <ac:chgData name="Goutham kumar Vemasani" userId="2b3c7c09-8904-454b-86a3-8a2e15b582bd" providerId="ADAL" clId="{6C42FF7E-34D4-4BCF-93DF-D2A3C16BD021}" dt="2023-10-03T00:31:49.718" v="451" actId="478"/>
          <ac:spMkLst>
            <pc:docMk/>
            <pc:sldMk cId="3426346744" sldId="759"/>
            <ac:spMk id="27" creationId="{00000000-0000-0000-0000-000000000000}"/>
          </ac:spMkLst>
        </pc:spChg>
        <pc:spChg chg="add del mod">
          <ac:chgData name="Goutham kumar Vemasani" userId="2b3c7c09-8904-454b-86a3-8a2e15b582bd" providerId="ADAL" clId="{6C42FF7E-34D4-4BCF-93DF-D2A3C16BD021}" dt="2023-10-03T00:31:49.718" v="451" actId="478"/>
          <ac:spMkLst>
            <pc:docMk/>
            <pc:sldMk cId="3426346744" sldId="759"/>
            <ac:spMk id="28" creationId="{00000000-0000-0000-0000-000000000000}"/>
          </ac:spMkLst>
        </pc:spChg>
        <pc:spChg chg="add del">
          <ac:chgData name="Goutham kumar Vemasani" userId="2b3c7c09-8904-454b-86a3-8a2e15b582bd" providerId="ADAL" clId="{6C42FF7E-34D4-4BCF-93DF-D2A3C16BD021}" dt="2023-10-03T00:31:49.718" v="451" actId="478"/>
          <ac:spMkLst>
            <pc:docMk/>
            <pc:sldMk cId="3426346744" sldId="759"/>
            <ac:spMk id="33" creationId="{00000000-0000-0000-0000-000000000000}"/>
          </ac:spMkLst>
        </pc:spChg>
        <pc:spChg chg="add del mod">
          <ac:chgData name="Goutham kumar Vemasani" userId="2b3c7c09-8904-454b-86a3-8a2e15b582bd" providerId="ADAL" clId="{6C42FF7E-34D4-4BCF-93DF-D2A3C16BD021}" dt="2023-10-03T00:31:49.718" v="451" actId="478"/>
          <ac:spMkLst>
            <pc:docMk/>
            <pc:sldMk cId="3426346744" sldId="759"/>
            <ac:spMk id="34" creationId="{00000000-0000-0000-0000-000000000000}"/>
          </ac:spMkLst>
        </pc:spChg>
        <pc:spChg chg="mod">
          <ac:chgData name="Goutham kumar Vemasani" userId="2b3c7c09-8904-454b-86a3-8a2e15b582bd" providerId="ADAL" clId="{6C42FF7E-34D4-4BCF-93DF-D2A3C16BD021}" dt="2023-10-03T00:32:14.240" v="531" actId="1036"/>
          <ac:spMkLst>
            <pc:docMk/>
            <pc:sldMk cId="3426346744" sldId="759"/>
            <ac:spMk id="36" creationId="{00000000-0000-0000-0000-000000000000}"/>
          </ac:spMkLst>
        </pc:spChg>
        <pc:spChg chg="mod">
          <ac:chgData name="Goutham kumar Vemasani" userId="2b3c7c09-8904-454b-86a3-8a2e15b582bd" providerId="ADAL" clId="{6C42FF7E-34D4-4BCF-93DF-D2A3C16BD021}" dt="2023-10-03T00:32:14.240" v="531" actId="1036"/>
          <ac:spMkLst>
            <pc:docMk/>
            <pc:sldMk cId="3426346744" sldId="759"/>
            <ac:spMk id="38" creationId="{00000000-0000-0000-0000-000000000000}"/>
          </ac:spMkLst>
        </pc:spChg>
        <pc:spChg chg="mod">
          <ac:chgData name="Goutham kumar Vemasani" userId="2b3c7c09-8904-454b-86a3-8a2e15b582bd" providerId="ADAL" clId="{6C42FF7E-34D4-4BCF-93DF-D2A3C16BD021}" dt="2023-10-03T00:32:14.240" v="531" actId="1036"/>
          <ac:spMkLst>
            <pc:docMk/>
            <pc:sldMk cId="3426346744" sldId="759"/>
            <ac:spMk id="39" creationId="{00000000-0000-0000-0000-000000000000}"/>
          </ac:spMkLst>
        </pc:spChg>
        <pc:spChg chg="mod">
          <ac:chgData name="Goutham kumar Vemasani" userId="2b3c7c09-8904-454b-86a3-8a2e15b582bd" providerId="ADAL" clId="{6C42FF7E-34D4-4BCF-93DF-D2A3C16BD021}" dt="2023-10-03T00:32:14.240" v="531" actId="1036"/>
          <ac:spMkLst>
            <pc:docMk/>
            <pc:sldMk cId="3426346744" sldId="759"/>
            <ac:spMk id="77" creationId="{00000000-0000-0000-0000-000000000000}"/>
          </ac:spMkLst>
        </pc:spChg>
        <pc:spChg chg="mod">
          <ac:chgData name="Goutham kumar Vemasani" userId="2b3c7c09-8904-454b-86a3-8a2e15b582bd" providerId="ADAL" clId="{6C42FF7E-34D4-4BCF-93DF-D2A3C16BD021}" dt="2023-10-03T00:32:14.240" v="531" actId="1036"/>
          <ac:spMkLst>
            <pc:docMk/>
            <pc:sldMk cId="3426346744" sldId="759"/>
            <ac:spMk id="78" creationId="{00000000-0000-0000-0000-000000000000}"/>
          </ac:spMkLst>
        </pc:spChg>
        <pc:spChg chg="mod">
          <ac:chgData name="Goutham kumar Vemasani" userId="2b3c7c09-8904-454b-86a3-8a2e15b582bd" providerId="ADAL" clId="{6C42FF7E-34D4-4BCF-93DF-D2A3C16BD021}" dt="2023-10-03T00:32:14.240" v="531" actId="1036"/>
          <ac:spMkLst>
            <pc:docMk/>
            <pc:sldMk cId="3426346744" sldId="759"/>
            <ac:spMk id="80" creationId="{00000000-0000-0000-0000-000000000000}"/>
          </ac:spMkLst>
        </pc:spChg>
        <pc:spChg chg="mod">
          <ac:chgData name="Goutham kumar Vemasani" userId="2b3c7c09-8904-454b-86a3-8a2e15b582bd" providerId="ADAL" clId="{6C42FF7E-34D4-4BCF-93DF-D2A3C16BD021}" dt="2023-10-03T00:32:14.240" v="531" actId="1036"/>
          <ac:spMkLst>
            <pc:docMk/>
            <pc:sldMk cId="3426346744" sldId="759"/>
            <ac:spMk id="81" creationId="{00000000-0000-0000-0000-000000000000}"/>
          </ac:spMkLst>
        </pc:spChg>
        <pc:spChg chg="mod">
          <ac:chgData name="Goutham kumar Vemasani" userId="2b3c7c09-8904-454b-86a3-8a2e15b582bd" providerId="ADAL" clId="{6C42FF7E-34D4-4BCF-93DF-D2A3C16BD021}" dt="2023-10-03T00:32:14.240" v="531" actId="1036"/>
          <ac:spMkLst>
            <pc:docMk/>
            <pc:sldMk cId="3426346744" sldId="759"/>
            <ac:spMk id="82" creationId="{00000000-0000-0000-0000-000000000000}"/>
          </ac:spMkLst>
        </pc:spChg>
        <pc:spChg chg="mod">
          <ac:chgData name="Goutham kumar Vemasani" userId="2b3c7c09-8904-454b-86a3-8a2e15b582bd" providerId="ADAL" clId="{6C42FF7E-34D4-4BCF-93DF-D2A3C16BD021}" dt="2023-10-03T00:32:14.240" v="531" actId="1036"/>
          <ac:spMkLst>
            <pc:docMk/>
            <pc:sldMk cId="3426346744" sldId="759"/>
            <ac:spMk id="83" creationId="{00000000-0000-0000-0000-000000000000}"/>
          </ac:spMkLst>
        </pc:spChg>
        <pc:spChg chg="add del">
          <ac:chgData name="Goutham kumar Vemasani" userId="2b3c7c09-8904-454b-86a3-8a2e15b582bd" providerId="ADAL" clId="{6C42FF7E-34D4-4BCF-93DF-D2A3C16BD021}" dt="2023-10-03T00:32:06.668" v="497" actId="478"/>
          <ac:spMkLst>
            <pc:docMk/>
            <pc:sldMk cId="3426346744" sldId="759"/>
            <ac:spMk id="84" creationId="{00000000-0000-0000-0000-000000000000}"/>
          </ac:spMkLst>
        </pc:spChg>
        <pc:spChg chg="mod">
          <ac:chgData name="Goutham kumar Vemasani" userId="2b3c7c09-8904-454b-86a3-8a2e15b582bd" providerId="ADAL" clId="{6C42FF7E-34D4-4BCF-93DF-D2A3C16BD021}" dt="2023-10-03T00:32:14.240" v="531" actId="1036"/>
          <ac:spMkLst>
            <pc:docMk/>
            <pc:sldMk cId="3426346744" sldId="759"/>
            <ac:spMk id="86" creationId="{00000000-0000-0000-0000-000000000000}"/>
          </ac:spMkLst>
        </pc:spChg>
        <pc:spChg chg="mod">
          <ac:chgData name="Goutham kumar Vemasani" userId="2b3c7c09-8904-454b-86a3-8a2e15b582bd" providerId="ADAL" clId="{6C42FF7E-34D4-4BCF-93DF-D2A3C16BD021}" dt="2023-10-03T00:32:14.240" v="531" actId="1036"/>
          <ac:spMkLst>
            <pc:docMk/>
            <pc:sldMk cId="3426346744" sldId="759"/>
            <ac:spMk id="87" creationId="{00000000-0000-0000-0000-000000000000}"/>
          </ac:spMkLst>
        </pc:spChg>
        <pc:spChg chg="mod">
          <ac:chgData name="Goutham kumar Vemasani" userId="2b3c7c09-8904-454b-86a3-8a2e15b582bd" providerId="ADAL" clId="{6C42FF7E-34D4-4BCF-93DF-D2A3C16BD021}" dt="2023-10-03T00:32:14.240" v="531" actId="1036"/>
          <ac:spMkLst>
            <pc:docMk/>
            <pc:sldMk cId="3426346744" sldId="759"/>
            <ac:spMk id="89" creationId="{00000000-0000-0000-0000-000000000000}"/>
          </ac:spMkLst>
        </pc:spChg>
        <pc:spChg chg="add del mod">
          <ac:chgData name="Goutham kumar Vemasani" userId="2b3c7c09-8904-454b-86a3-8a2e15b582bd" providerId="ADAL" clId="{6C42FF7E-34D4-4BCF-93DF-D2A3C16BD021}" dt="2023-10-03T00:32:14.240" v="531" actId="1036"/>
          <ac:spMkLst>
            <pc:docMk/>
            <pc:sldMk cId="3426346744" sldId="759"/>
            <ac:spMk id="90" creationId="{00000000-0000-0000-0000-000000000000}"/>
          </ac:spMkLst>
        </pc:spChg>
        <pc:cxnChg chg="mod">
          <ac:chgData name="Goutham kumar Vemasani" userId="2b3c7c09-8904-454b-86a3-8a2e15b582bd" providerId="ADAL" clId="{6C42FF7E-34D4-4BCF-93DF-D2A3C16BD021}" dt="2023-10-03T00:32:14.240" v="531" actId="1036"/>
          <ac:cxnSpMkLst>
            <pc:docMk/>
            <pc:sldMk cId="3426346744" sldId="759"/>
            <ac:cxnSpMk id="10" creationId="{00000000-0000-0000-0000-000000000000}"/>
          </ac:cxnSpMkLst>
        </pc:cxnChg>
        <pc:cxnChg chg="add del">
          <ac:chgData name="Goutham kumar Vemasani" userId="2b3c7c09-8904-454b-86a3-8a2e15b582bd" providerId="ADAL" clId="{6C42FF7E-34D4-4BCF-93DF-D2A3C16BD021}" dt="2023-10-03T00:31:49.718" v="451" actId="478"/>
          <ac:cxnSpMkLst>
            <pc:docMk/>
            <pc:sldMk cId="3426346744" sldId="759"/>
            <ac:cxnSpMk id="32" creationId="{00000000-0000-0000-0000-000000000000}"/>
          </ac:cxnSpMkLst>
        </pc:cxnChg>
        <pc:cxnChg chg="mod">
          <ac:chgData name="Goutham kumar Vemasani" userId="2b3c7c09-8904-454b-86a3-8a2e15b582bd" providerId="ADAL" clId="{6C42FF7E-34D4-4BCF-93DF-D2A3C16BD021}" dt="2023-10-03T00:32:14.240" v="531" actId="1036"/>
          <ac:cxnSpMkLst>
            <pc:docMk/>
            <pc:sldMk cId="3426346744" sldId="759"/>
            <ac:cxnSpMk id="37" creationId="{00000000-0000-0000-0000-000000000000}"/>
          </ac:cxnSpMkLst>
        </pc:cxnChg>
        <pc:cxnChg chg="mod">
          <ac:chgData name="Goutham kumar Vemasani" userId="2b3c7c09-8904-454b-86a3-8a2e15b582bd" providerId="ADAL" clId="{6C42FF7E-34D4-4BCF-93DF-D2A3C16BD021}" dt="2023-10-03T00:32:14.240" v="531" actId="1036"/>
          <ac:cxnSpMkLst>
            <pc:docMk/>
            <pc:sldMk cId="3426346744" sldId="759"/>
            <ac:cxnSpMk id="120" creationId="{00000000-0000-0000-0000-000000000000}"/>
          </ac:cxnSpMkLst>
        </pc:cxnChg>
        <pc:cxnChg chg="mod">
          <ac:chgData name="Goutham kumar Vemasani" userId="2b3c7c09-8904-454b-86a3-8a2e15b582bd" providerId="ADAL" clId="{6C42FF7E-34D4-4BCF-93DF-D2A3C16BD021}" dt="2023-10-03T00:32:14.240" v="531" actId="1036"/>
          <ac:cxnSpMkLst>
            <pc:docMk/>
            <pc:sldMk cId="3426346744" sldId="759"/>
            <ac:cxnSpMk id="121" creationId="{00000000-0000-0000-0000-000000000000}"/>
          </ac:cxnSpMkLst>
        </pc:cxnChg>
        <pc:cxnChg chg="mod">
          <ac:chgData name="Goutham kumar Vemasani" userId="2b3c7c09-8904-454b-86a3-8a2e15b582bd" providerId="ADAL" clId="{6C42FF7E-34D4-4BCF-93DF-D2A3C16BD021}" dt="2023-10-03T00:32:14.240" v="531" actId="1036"/>
          <ac:cxnSpMkLst>
            <pc:docMk/>
            <pc:sldMk cId="3426346744" sldId="759"/>
            <ac:cxnSpMk id="122" creationId="{00000000-0000-0000-0000-000000000000}"/>
          </ac:cxnSpMkLst>
        </pc:cxnChg>
        <pc:cxnChg chg="add del mod">
          <ac:chgData name="Goutham kumar Vemasani" userId="2b3c7c09-8904-454b-86a3-8a2e15b582bd" providerId="ADAL" clId="{6C42FF7E-34D4-4BCF-93DF-D2A3C16BD021}" dt="2023-10-03T00:32:14.240" v="531" actId="1036"/>
          <ac:cxnSpMkLst>
            <pc:docMk/>
            <pc:sldMk cId="3426346744" sldId="759"/>
            <ac:cxnSpMk id="123" creationId="{00000000-0000-0000-0000-000000000000}"/>
          </ac:cxnSpMkLst>
        </pc:cxnChg>
        <pc:cxnChg chg="add del">
          <ac:chgData name="Goutham kumar Vemasani" userId="2b3c7c09-8904-454b-86a3-8a2e15b582bd" providerId="ADAL" clId="{6C42FF7E-34D4-4BCF-93DF-D2A3C16BD021}" dt="2023-10-03T00:31:49.718" v="451" actId="478"/>
          <ac:cxnSpMkLst>
            <pc:docMk/>
            <pc:sldMk cId="3426346744" sldId="759"/>
            <ac:cxnSpMk id="124" creationId="{00000000-0000-0000-0000-000000000000}"/>
          </ac:cxnSpMkLst>
        </pc:cxnChg>
        <pc:cxnChg chg="add del">
          <ac:chgData name="Goutham kumar Vemasani" userId="2b3c7c09-8904-454b-86a3-8a2e15b582bd" providerId="ADAL" clId="{6C42FF7E-34D4-4BCF-93DF-D2A3C16BD021}" dt="2023-10-03T00:31:49.718" v="451" actId="478"/>
          <ac:cxnSpMkLst>
            <pc:docMk/>
            <pc:sldMk cId="3426346744" sldId="759"/>
            <ac:cxnSpMk id="125" creationId="{00000000-0000-0000-0000-000000000000}"/>
          </ac:cxnSpMkLst>
        </pc:cxnChg>
      </pc:sldChg>
      <pc:sldChg chg="del">
        <pc:chgData name="Goutham kumar Vemasani" userId="2b3c7c09-8904-454b-86a3-8a2e15b582bd" providerId="ADAL" clId="{6C42FF7E-34D4-4BCF-93DF-D2A3C16BD021}" dt="2023-10-03T00:24:26.887" v="400" actId="47"/>
        <pc:sldMkLst>
          <pc:docMk/>
          <pc:sldMk cId="1984660755" sldId="761"/>
        </pc:sldMkLst>
      </pc:sldChg>
      <pc:sldChg chg="add del">
        <pc:chgData name="Goutham kumar Vemasani" userId="2b3c7c09-8904-454b-86a3-8a2e15b582bd" providerId="ADAL" clId="{6C42FF7E-34D4-4BCF-93DF-D2A3C16BD021}" dt="2023-10-03T00:35:20.194" v="535"/>
        <pc:sldMkLst>
          <pc:docMk/>
          <pc:sldMk cId="2487149933" sldId="766"/>
        </pc:sldMkLst>
      </pc:sldChg>
      <pc:sldChg chg="modSp mod">
        <pc:chgData name="Goutham kumar Vemasani" userId="2b3c7c09-8904-454b-86a3-8a2e15b582bd" providerId="ADAL" clId="{6C42FF7E-34D4-4BCF-93DF-D2A3C16BD021}" dt="2023-10-03T02:50:41.328" v="1004" actId="20577"/>
        <pc:sldMkLst>
          <pc:docMk/>
          <pc:sldMk cId="933754769" sldId="767"/>
        </pc:sldMkLst>
        <pc:spChg chg="mod">
          <ac:chgData name="Goutham kumar Vemasani" userId="2b3c7c09-8904-454b-86a3-8a2e15b582bd" providerId="ADAL" clId="{6C42FF7E-34D4-4BCF-93DF-D2A3C16BD021}" dt="2023-10-03T02:50:41.328" v="1004" actId="20577"/>
          <ac:spMkLst>
            <pc:docMk/>
            <pc:sldMk cId="933754769" sldId="767"/>
            <ac:spMk id="4" creationId="{D4B30A35-213C-86D1-1CA6-E0D65AFE40FB}"/>
          </ac:spMkLst>
        </pc:spChg>
        <pc:spChg chg="mod">
          <ac:chgData name="Goutham kumar Vemasani" userId="2b3c7c09-8904-454b-86a3-8a2e15b582bd" providerId="ADAL" clId="{6C42FF7E-34D4-4BCF-93DF-D2A3C16BD021}" dt="2023-10-03T00:40:05.783" v="611" actId="20577"/>
          <ac:spMkLst>
            <pc:docMk/>
            <pc:sldMk cId="933754769" sldId="767"/>
            <ac:spMk id="6" creationId="{FFAE2CA8-6F6E-10A8-27E4-EB18FF69DAD7}"/>
          </ac:spMkLst>
        </pc:spChg>
      </pc:sldChg>
      <pc:sldChg chg="modSp mod">
        <pc:chgData name="Goutham kumar Vemasani" userId="2b3c7c09-8904-454b-86a3-8a2e15b582bd" providerId="ADAL" clId="{6C42FF7E-34D4-4BCF-93DF-D2A3C16BD021}" dt="2023-10-03T02:50:33.578" v="1002" actId="20577"/>
        <pc:sldMkLst>
          <pc:docMk/>
          <pc:sldMk cId="284540625" sldId="768"/>
        </pc:sldMkLst>
        <pc:spChg chg="mod">
          <ac:chgData name="Goutham kumar Vemasani" userId="2b3c7c09-8904-454b-86a3-8a2e15b582bd" providerId="ADAL" clId="{6C42FF7E-34D4-4BCF-93DF-D2A3C16BD021}" dt="2023-10-03T02:50:33.578" v="1002" actId="20577"/>
          <ac:spMkLst>
            <pc:docMk/>
            <pc:sldMk cId="284540625" sldId="768"/>
            <ac:spMk id="4" creationId="{D4B30A35-213C-86D1-1CA6-E0D65AFE40FB}"/>
          </ac:spMkLst>
        </pc:spChg>
        <pc:spChg chg="mod">
          <ac:chgData name="Goutham kumar Vemasani" userId="2b3c7c09-8904-454b-86a3-8a2e15b582bd" providerId="ADAL" clId="{6C42FF7E-34D4-4BCF-93DF-D2A3C16BD021}" dt="2023-10-03T00:39:54.914" v="610" actId="20577"/>
          <ac:spMkLst>
            <pc:docMk/>
            <pc:sldMk cId="284540625" sldId="768"/>
            <ac:spMk id="6" creationId="{FFAE2CA8-6F6E-10A8-27E4-EB18FF69DAD7}"/>
          </ac:spMkLst>
        </pc:spChg>
      </pc:sldChg>
      <pc:sldChg chg="modSp mod modAnim">
        <pc:chgData name="Goutham kumar Vemasani" userId="2b3c7c09-8904-454b-86a3-8a2e15b582bd" providerId="ADAL" clId="{6C42FF7E-34D4-4BCF-93DF-D2A3C16BD021}" dt="2023-10-03T02:50:46.980" v="1006" actId="20577"/>
        <pc:sldMkLst>
          <pc:docMk/>
          <pc:sldMk cId="3787510452" sldId="769"/>
        </pc:sldMkLst>
        <pc:spChg chg="mod">
          <ac:chgData name="Goutham kumar Vemasani" userId="2b3c7c09-8904-454b-86a3-8a2e15b582bd" providerId="ADAL" clId="{6C42FF7E-34D4-4BCF-93DF-D2A3C16BD021}" dt="2023-10-03T02:50:46.980" v="1006" actId="20577"/>
          <ac:spMkLst>
            <pc:docMk/>
            <pc:sldMk cId="3787510452" sldId="769"/>
            <ac:spMk id="4" creationId="{D4B30A35-213C-86D1-1CA6-E0D65AFE40FB}"/>
          </ac:spMkLst>
        </pc:spChg>
        <pc:spChg chg="mod">
          <ac:chgData name="Goutham kumar Vemasani" userId="2b3c7c09-8904-454b-86a3-8a2e15b582bd" providerId="ADAL" clId="{6C42FF7E-34D4-4BCF-93DF-D2A3C16BD021}" dt="2023-10-03T00:40:13.386" v="612" actId="20577"/>
          <ac:spMkLst>
            <pc:docMk/>
            <pc:sldMk cId="3787510452" sldId="769"/>
            <ac:spMk id="6" creationId="{FFAE2CA8-6F6E-10A8-27E4-EB18FF69DAD7}"/>
          </ac:spMkLst>
        </pc:spChg>
        <pc:picChg chg="mod">
          <ac:chgData name="Goutham kumar Vemasani" userId="2b3c7c09-8904-454b-86a3-8a2e15b582bd" providerId="ADAL" clId="{6C42FF7E-34D4-4BCF-93DF-D2A3C16BD021}" dt="2023-10-03T01:18:16.739" v="815" actId="1037"/>
          <ac:picMkLst>
            <pc:docMk/>
            <pc:sldMk cId="3787510452" sldId="769"/>
            <ac:picMk id="2" creationId="{A3DBA84F-E177-CE14-D616-9EB5C0FC5054}"/>
          </ac:picMkLst>
        </pc:picChg>
        <pc:picChg chg="mod">
          <ac:chgData name="Goutham kumar Vemasani" userId="2b3c7c09-8904-454b-86a3-8a2e15b582bd" providerId="ADAL" clId="{6C42FF7E-34D4-4BCF-93DF-D2A3C16BD021}" dt="2023-10-03T01:18:16.739" v="815" actId="1037"/>
          <ac:picMkLst>
            <pc:docMk/>
            <pc:sldMk cId="3787510452" sldId="769"/>
            <ac:picMk id="5" creationId="{574DDB9A-1C8D-BF8E-58DF-8F7097DC9DEF}"/>
          </ac:picMkLst>
        </pc:picChg>
        <pc:picChg chg="mod">
          <ac:chgData name="Goutham kumar Vemasani" userId="2b3c7c09-8904-454b-86a3-8a2e15b582bd" providerId="ADAL" clId="{6C42FF7E-34D4-4BCF-93DF-D2A3C16BD021}" dt="2023-10-03T01:18:16.739" v="815" actId="1037"/>
          <ac:picMkLst>
            <pc:docMk/>
            <pc:sldMk cId="3787510452" sldId="769"/>
            <ac:picMk id="12" creationId="{5E12926E-6177-34B6-D9B5-4CF42878EE69}"/>
          </ac:picMkLst>
        </pc:picChg>
        <pc:picChg chg="mod">
          <ac:chgData name="Goutham kumar Vemasani" userId="2b3c7c09-8904-454b-86a3-8a2e15b582bd" providerId="ADAL" clId="{6C42FF7E-34D4-4BCF-93DF-D2A3C16BD021}" dt="2023-10-03T01:18:16.739" v="815" actId="1037"/>
          <ac:picMkLst>
            <pc:docMk/>
            <pc:sldMk cId="3787510452" sldId="769"/>
            <ac:picMk id="13" creationId="{0BDE3543-C7B2-9E8F-09C3-78E690EEA58D}"/>
          </ac:picMkLst>
        </pc:picChg>
      </pc:sldChg>
      <pc:sldChg chg="modSp mod">
        <pc:chgData name="Goutham kumar Vemasani" userId="2b3c7c09-8904-454b-86a3-8a2e15b582bd" providerId="ADAL" clId="{6C42FF7E-34D4-4BCF-93DF-D2A3C16BD021}" dt="2023-10-03T02:50:53.101" v="1008" actId="20577"/>
        <pc:sldMkLst>
          <pc:docMk/>
          <pc:sldMk cId="2982262755" sldId="770"/>
        </pc:sldMkLst>
        <pc:spChg chg="mod">
          <ac:chgData name="Goutham kumar Vemasani" userId="2b3c7c09-8904-454b-86a3-8a2e15b582bd" providerId="ADAL" clId="{6C42FF7E-34D4-4BCF-93DF-D2A3C16BD021}" dt="2023-10-03T02:50:53.101" v="1008" actId="20577"/>
          <ac:spMkLst>
            <pc:docMk/>
            <pc:sldMk cId="2982262755" sldId="770"/>
            <ac:spMk id="4" creationId="{D4B30A35-213C-86D1-1CA6-E0D65AFE40FB}"/>
          </ac:spMkLst>
        </pc:spChg>
        <pc:spChg chg="mod">
          <ac:chgData name="Goutham kumar Vemasani" userId="2b3c7c09-8904-454b-86a3-8a2e15b582bd" providerId="ADAL" clId="{6C42FF7E-34D4-4BCF-93DF-D2A3C16BD021}" dt="2023-10-03T00:41:01.391" v="613" actId="20577"/>
          <ac:spMkLst>
            <pc:docMk/>
            <pc:sldMk cId="2982262755" sldId="770"/>
            <ac:spMk id="6" creationId="{FFAE2CA8-6F6E-10A8-27E4-EB18FF69DAD7}"/>
          </ac:spMkLst>
        </pc:spChg>
      </pc:sldChg>
      <pc:sldChg chg="modSp mod modAnim">
        <pc:chgData name="Goutham kumar Vemasani" userId="2b3c7c09-8904-454b-86a3-8a2e15b582bd" providerId="ADAL" clId="{6C42FF7E-34D4-4BCF-93DF-D2A3C16BD021}" dt="2023-10-03T02:50:59.365" v="1010" actId="20577"/>
        <pc:sldMkLst>
          <pc:docMk/>
          <pc:sldMk cId="4211815928" sldId="771"/>
        </pc:sldMkLst>
        <pc:spChg chg="mod">
          <ac:chgData name="Goutham kumar Vemasani" userId="2b3c7c09-8904-454b-86a3-8a2e15b582bd" providerId="ADAL" clId="{6C42FF7E-34D4-4BCF-93DF-D2A3C16BD021}" dt="2023-10-03T02:50:59.365" v="1010" actId="20577"/>
          <ac:spMkLst>
            <pc:docMk/>
            <pc:sldMk cId="4211815928" sldId="771"/>
            <ac:spMk id="4" creationId="{D4B30A35-213C-86D1-1CA6-E0D65AFE40FB}"/>
          </ac:spMkLst>
        </pc:spChg>
        <pc:spChg chg="mod">
          <ac:chgData name="Goutham kumar Vemasani" userId="2b3c7c09-8904-454b-86a3-8a2e15b582bd" providerId="ADAL" clId="{6C42FF7E-34D4-4BCF-93DF-D2A3C16BD021}" dt="2023-10-03T00:41:07.987" v="614" actId="20577"/>
          <ac:spMkLst>
            <pc:docMk/>
            <pc:sldMk cId="4211815928" sldId="771"/>
            <ac:spMk id="6" creationId="{FFAE2CA8-6F6E-10A8-27E4-EB18FF69DAD7}"/>
          </ac:spMkLst>
        </pc:spChg>
        <pc:picChg chg="mod">
          <ac:chgData name="Goutham kumar Vemasani" userId="2b3c7c09-8904-454b-86a3-8a2e15b582bd" providerId="ADAL" clId="{6C42FF7E-34D4-4BCF-93DF-D2A3C16BD021}" dt="2023-10-03T01:18:27.780" v="830" actId="1037"/>
          <ac:picMkLst>
            <pc:docMk/>
            <pc:sldMk cId="4211815928" sldId="771"/>
            <ac:picMk id="5" creationId="{574DDB9A-1C8D-BF8E-58DF-8F7097DC9DEF}"/>
          </ac:picMkLst>
        </pc:picChg>
        <pc:picChg chg="mod">
          <ac:chgData name="Goutham kumar Vemasani" userId="2b3c7c09-8904-454b-86a3-8a2e15b582bd" providerId="ADAL" clId="{6C42FF7E-34D4-4BCF-93DF-D2A3C16BD021}" dt="2023-10-03T01:18:27.780" v="830" actId="1037"/>
          <ac:picMkLst>
            <pc:docMk/>
            <pc:sldMk cId="4211815928" sldId="771"/>
            <ac:picMk id="9" creationId="{4FB70DC6-D10A-B7B9-E191-48412E57976F}"/>
          </ac:picMkLst>
        </pc:picChg>
        <pc:picChg chg="mod">
          <ac:chgData name="Goutham kumar Vemasani" userId="2b3c7c09-8904-454b-86a3-8a2e15b582bd" providerId="ADAL" clId="{6C42FF7E-34D4-4BCF-93DF-D2A3C16BD021}" dt="2023-10-03T01:18:27.780" v="830" actId="1037"/>
          <ac:picMkLst>
            <pc:docMk/>
            <pc:sldMk cId="4211815928" sldId="771"/>
            <ac:picMk id="11" creationId="{AAA5568E-FA74-497C-E495-12B2445C870D}"/>
          </ac:picMkLst>
        </pc:picChg>
        <pc:picChg chg="mod">
          <ac:chgData name="Goutham kumar Vemasani" userId="2b3c7c09-8904-454b-86a3-8a2e15b582bd" providerId="ADAL" clId="{6C42FF7E-34D4-4BCF-93DF-D2A3C16BD021}" dt="2023-10-03T01:18:27.780" v="830" actId="1037"/>
          <ac:picMkLst>
            <pc:docMk/>
            <pc:sldMk cId="4211815928" sldId="771"/>
            <ac:picMk id="12" creationId="{5E12926E-6177-34B6-D9B5-4CF42878EE69}"/>
          </ac:picMkLst>
        </pc:picChg>
      </pc:sldChg>
      <pc:sldChg chg="modSp mod">
        <pc:chgData name="Goutham kumar Vemasani" userId="2b3c7c09-8904-454b-86a3-8a2e15b582bd" providerId="ADAL" clId="{6C42FF7E-34D4-4BCF-93DF-D2A3C16BD021}" dt="2023-10-03T02:51:05.122" v="1012" actId="20577"/>
        <pc:sldMkLst>
          <pc:docMk/>
          <pc:sldMk cId="3555448408" sldId="772"/>
        </pc:sldMkLst>
        <pc:spChg chg="mod">
          <ac:chgData name="Goutham kumar Vemasani" userId="2b3c7c09-8904-454b-86a3-8a2e15b582bd" providerId="ADAL" clId="{6C42FF7E-34D4-4BCF-93DF-D2A3C16BD021}" dt="2023-10-03T02:51:05.122" v="1012" actId="20577"/>
          <ac:spMkLst>
            <pc:docMk/>
            <pc:sldMk cId="3555448408" sldId="772"/>
            <ac:spMk id="4" creationId="{D4B30A35-213C-86D1-1CA6-E0D65AFE40FB}"/>
          </ac:spMkLst>
        </pc:spChg>
        <pc:spChg chg="mod">
          <ac:chgData name="Goutham kumar Vemasani" userId="2b3c7c09-8904-454b-86a3-8a2e15b582bd" providerId="ADAL" clId="{6C42FF7E-34D4-4BCF-93DF-D2A3C16BD021}" dt="2023-10-03T00:41:18.925" v="615" actId="20577"/>
          <ac:spMkLst>
            <pc:docMk/>
            <pc:sldMk cId="3555448408" sldId="772"/>
            <ac:spMk id="6" creationId="{FFAE2CA8-6F6E-10A8-27E4-EB18FF69DAD7}"/>
          </ac:spMkLst>
        </pc:spChg>
      </pc:sldChg>
      <pc:sldChg chg="modSp mod modAnim">
        <pc:chgData name="Goutham kumar Vemasani" userId="2b3c7c09-8904-454b-86a3-8a2e15b582bd" providerId="ADAL" clId="{6C42FF7E-34D4-4BCF-93DF-D2A3C16BD021}" dt="2023-10-03T02:51:13.259" v="1014" actId="20577"/>
        <pc:sldMkLst>
          <pc:docMk/>
          <pc:sldMk cId="1759498915" sldId="773"/>
        </pc:sldMkLst>
        <pc:spChg chg="mod">
          <ac:chgData name="Goutham kumar Vemasani" userId="2b3c7c09-8904-454b-86a3-8a2e15b582bd" providerId="ADAL" clId="{6C42FF7E-34D4-4BCF-93DF-D2A3C16BD021}" dt="2023-10-03T02:51:13.259" v="1014" actId="20577"/>
          <ac:spMkLst>
            <pc:docMk/>
            <pc:sldMk cId="1759498915" sldId="773"/>
            <ac:spMk id="4" creationId="{D4B30A35-213C-86D1-1CA6-E0D65AFE40FB}"/>
          </ac:spMkLst>
        </pc:spChg>
        <pc:spChg chg="mod">
          <ac:chgData name="Goutham kumar Vemasani" userId="2b3c7c09-8904-454b-86a3-8a2e15b582bd" providerId="ADAL" clId="{6C42FF7E-34D4-4BCF-93DF-D2A3C16BD021}" dt="2023-10-03T00:41:23.010" v="616" actId="20577"/>
          <ac:spMkLst>
            <pc:docMk/>
            <pc:sldMk cId="1759498915" sldId="773"/>
            <ac:spMk id="6" creationId="{FFAE2CA8-6F6E-10A8-27E4-EB18FF69DAD7}"/>
          </ac:spMkLst>
        </pc:spChg>
        <pc:grpChg chg="mod">
          <ac:chgData name="Goutham kumar Vemasani" userId="2b3c7c09-8904-454b-86a3-8a2e15b582bd" providerId="ADAL" clId="{6C42FF7E-34D4-4BCF-93DF-D2A3C16BD021}" dt="2023-10-03T01:18:43.476" v="858" actId="1035"/>
          <ac:grpSpMkLst>
            <pc:docMk/>
            <pc:sldMk cId="1759498915" sldId="773"/>
            <ac:grpSpMk id="2" creationId="{6F5C8349-FB7E-01E8-B108-BE85E00ED1D0}"/>
          </ac:grpSpMkLst>
        </pc:grpChg>
        <pc:picChg chg="mod">
          <ac:chgData name="Goutham kumar Vemasani" userId="2b3c7c09-8904-454b-86a3-8a2e15b582bd" providerId="ADAL" clId="{6C42FF7E-34D4-4BCF-93DF-D2A3C16BD021}" dt="2023-10-03T01:18:43.476" v="858" actId="1035"/>
          <ac:picMkLst>
            <pc:docMk/>
            <pc:sldMk cId="1759498915" sldId="773"/>
            <ac:picMk id="5" creationId="{574DDB9A-1C8D-BF8E-58DF-8F7097DC9DEF}"/>
          </ac:picMkLst>
        </pc:picChg>
        <pc:picChg chg="mod">
          <ac:chgData name="Goutham kumar Vemasani" userId="2b3c7c09-8904-454b-86a3-8a2e15b582bd" providerId="ADAL" clId="{6C42FF7E-34D4-4BCF-93DF-D2A3C16BD021}" dt="2023-10-03T01:18:43.476" v="858" actId="1035"/>
          <ac:picMkLst>
            <pc:docMk/>
            <pc:sldMk cId="1759498915" sldId="773"/>
            <ac:picMk id="11" creationId="{AAA5568E-FA74-497C-E495-12B2445C870D}"/>
          </ac:picMkLst>
        </pc:picChg>
        <pc:picChg chg="mod">
          <ac:chgData name="Goutham kumar Vemasani" userId="2b3c7c09-8904-454b-86a3-8a2e15b582bd" providerId="ADAL" clId="{6C42FF7E-34D4-4BCF-93DF-D2A3C16BD021}" dt="2023-10-03T01:18:43.476" v="858" actId="1035"/>
          <ac:picMkLst>
            <pc:docMk/>
            <pc:sldMk cId="1759498915" sldId="773"/>
            <ac:picMk id="12" creationId="{5E12926E-6177-34B6-D9B5-4CF42878EE69}"/>
          </ac:picMkLst>
        </pc:picChg>
      </pc:sldChg>
      <pc:sldChg chg="modSp mod">
        <pc:chgData name="Goutham kumar Vemasani" userId="2b3c7c09-8904-454b-86a3-8a2e15b582bd" providerId="ADAL" clId="{6C42FF7E-34D4-4BCF-93DF-D2A3C16BD021}" dt="2023-10-03T02:51:18.186" v="1016" actId="20577"/>
        <pc:sldMkLst>
          <pc:docMk/>
          <pc:sldMk cId="425368941" sldId="774"/>
        </pc:sldMkLst>
        <pc:spChg chg="mod">
          <ac:chgData name="Goutham kumar Vemasani" userId="2b3c7c09-8904-454b-86a3-8a2e15b582bd" providerId="ADAL" clId="{6C42FF7E-34D4-4BCF-93DF-D2A3C16BD021}" dt="2023-10-03T02:51:18.186" v="1016" actId="20577"/>
          <ac:spMkLst>
            <pc:docMk/>
            <pc:sldMk cId="425368941" sldId="774"/>
            <ac:spMk id="4" creationId="{D4B30A35-213C-86D1-1CA6-E0D65AFE40FB}"/>
          </ac:spMkLst>
        </pc:spChg>
        <pc:spChg chg="mod">
          <ac:chgData name="Goutham kumar Vemasani" userId="2b3c7c09-8904-454b-86a3-8a2e15b582bd" providerId="ADAL" clId="{6C42FF7E-34D4-4BCF-93DF-D2A3C16BD021}" dt="2023-10-03T00:41:30.037" v="619" actId="20577"/>
          <ac:spMkLst>
            <pc:docMk/>
            <pc:sldMk cId="425368941" sldId="774"/>
            <ac:spMk id="6" creationId="{FFAE2CA8-6F6E-10A8-27E4-EB18FF69DAD7}"/>
          </ac:spMkLst>
        </pc:spChg>
      </pc:sldChg>
      <pc:sldChg chg="modSp mod">
        <pc:chgData name="Goutham kumar Vemasani" userId="2b3c7c09-8904-454b-86a3-8a2e15b582bd" providerId="ADAL" clId="{6C42FF7E-34D4-4BCF-93DF-D2A3C16BD021}" dt="2023-10-03T02:51:22.986" v="1018" actId="20577"/>
        <pc:sldMkLst>
          <pc:docMk/>
          <pc:sldMk cId="1025891438" sldId="775"/>
        </pc:sldMkLst>
        <pc:spChg chg="mod">
          <ac:chgData name="Goutham kumar Vemasani" userId="2b3c7c09-8904-454b-86a3-8a2e15b582bd" providerId="ADAL" clId="{6C42FF7E-34D4-4BCF-93DF-D2A3C16BD021}" dt="2023-10-03T02:51:22.986" v="1018" actId="20577"/>
          <ac:spMkLst>
            <pc:docMk/>
            <pc:sldMk cId="1025891438" sldId="775"/>
            <ac:spMk id="4" creationId="{D4B30A35-213C-86D1-1CA6-E0D65AFE40FB}"/>
          </ac:spMkLst>
        </pc:spChg>
        <pc:spChg chg="mod">
          <ac:chgData name="Goutham kumar Vemasani" userId="2b3c7c09-8904-454b-86a3-8a2e15b582bd" providerId="ADAL" clId="{6C42FF7E-34D4-4BCF-93DF-D2A3C16BD021}" dt="2023-10-03T00:41:35.207" v="620" actId="20577"/>
          <ac:spMkLst>
            <pc:docMk/>
            <pc:sldMk cId="1025891438" sldId="775"/>
            <ac:spMk id="6" creationId="{FFAE2CA8-6F6E-10A8-27E4-EB18FF69DAD7}"/>
          </ac:spMkLst>
        </pc:spChg>
      </pc:sldChg>
      <pc:sldChg chg="modSp mod">
        <pc:chgData name="Goutham kumar Vemasani" userId="2b3c7c09-8904-454b-86a3-8a2e15b582bd" providerId="ADAL" clId="{6C42FF7E-34D4-4BCF-93DF-D2A3C16BD021}" dt="2023-10-03T02:51:28.388" v="1020" actId="20577"/>
        <pc:sldMkLst>
          <pc:docMk/>
          <pc:sldMk cId="2723138056" sldId="776"/>
        </pc:sldMkLst>
        <pc:spChg chg="mod">
          <ac:chgData name="Goutham kumar Vemasani" userId="2b3c7c09-8904-454b-86a3-8a2e15b582bd" providerId="ADAL" clId="{6C42FF7E-34D4-4BCF-93DF-D2A3C16BD021}" dt="2023-10-03T02:51:28.388" v="1020" actId="20577"/>
          <ac:spMkLst>
            <pc:docMk/>
            <pc:sldMk cId="2723138056" sldId="776"/>
            <ac:spMk id="4" creationId="{D4B30A35-213C-86D1-1CA6-E0D65AFE40FB}"/>
          </ac:spMkLst>
        </pc:spChg>
        <pc:spChg chg="mod">
          <ac:chgData name="Goutham kumar Vemasani" userId="2b3c7c09-8904-454b-86a3-8a2e15b582bd" providerId="ADAL" clId="{6C42FF7E-34D4-4BCF-93DF-D2A3C16BD021}" dt="2023-10-03T00:41:40.267" v="621" actId="20577"/>
          <ac:spMkLst>
            <pc:docMk/>
            <pc:sldMk cId="2723138056" sldId="776"/>
            <ac:spMk id="6" creationId="{FFAE2CA8-6F6E-10A8-27E4-EB18FF69DAD7}"/>
          </ac:spMkLst>
        </pc:spChg>
      </pc:sldChg>
      <pc:sldChg chg="modSp mod">
        <pc:chgData name="Goutham kumar Vemasani" userId="2b3c7c09-8904-454b-86a3-8a2e15b582bd" providerId="ADAL" clId="{6C42FF7E-34D4-4BCF-93DF-D2A3C16BD021}" dt="2023-10-03T02:51:36.124" v="1022" actId="20577"/>
        <pc:sldMkLst>
          <pc:docMk/>
          <pc:sldMk cId="1259153718" sldId="777"/>
        </pc:sldMkLst>
        <pc:spChg chg="mod">
          <ac:chgData name="Goutham kumar Vemasani" userId="2b3c7c09-8904-454b-86a3-8a2e15b582bd" providerId="ADAL" clId="{6C42FF7E-34D4-4BCF-93DF-D2A3C16BD021}" dt="2023-10-03T02:51:36.124" v="1022" actId="20577"/>
          <ac:spMkLst>
            <pc:docMk/>
            <pc:sldMk cId="1259153718" sldId="777"/>
            <ac:spMk id="4" creationId="{D4B30A35-213C-86D1-1CA6-E0D65AFE40FB}"/>
          </ac:spMkLst>
        </pc:spChg>
        <pc:spChg chg="mod">
          <ac:chgData name="Goutham kumar Vemasani" userId="2b3c7c09-8904-454b-86a3-8a2e15b582bd" providerId="ADAL" clId="{6C42FF7E-34D4-4BCF-93DF-D2A3C16BD021}" dt="2023-10-03T00:41:46.693" v="622" actId="20577"/>
          <ac:spMkLst>
            <pc:docMk/>
            <pc:sldMk cId="1259153718" sldId="777"/>
            <ac:spMk id="6" creationId="{FFAE2CA8-6F6E-10A8-27E4-EB18FF69DAD7}"/>
          </ac:spMkLst>
        </pc:spChg>
        <pc:spChg chg="mod">
          <ac:chgData name="Goutham kumar Vemasani" userId="2b3c7c09-8904-454b-86a3-8a2e15b582bd" providerId="ADAL" clId="{6C42FF7E-34D4-4BCF-93DF-D2A3C16BD021}" dt="2023-10-03T00:53:45.972" v="660" actId="12"/>
          <ac:spMkLst>
            <pc:docMk/>
            <pc:sldMk cId="1259153718" sldId="777"/>
            <ac:spMk id="10" creationId="{F185840F-5249-F224-6D7C-A778374A64A0}"/>
          </ac:spMkLst>
        </pc:spChg>
      </pc:sldChg>
      <pc:sldChg chg="modSp mod modAnim">
        <pc:chgData name="Goutham kumar Vemasani" userId="2b3c7c09-8904-454b-86a3-8a2e15b582bd" providerId="ADAL" clId="{6C42FF7E-34D4-4BCF-93DF-D2A3C16BD021}" dt="2023-10-03T02:51:42.093" v="1024" actId="20577"/>
        <pc:sldMkLst>
          <pc:docMk/>
          <pc:sldMk cId="2661712255" sldId="778"/>
        </pc:sldMkLst>
        <pc:spChg chg="mod">
          <ac:chgData name="Goutham kumar Vemasani" userId="2b3c7c09-8904-454b-86a3-8a2e15b582bd" providerId="ADAL" clId="{6C42FF7E-34D4-4BCF-93DF-D2A3C16BD021}" dt="2023-10-03T02:51:42.093" v="1024" actId="20577"/>
          <ac:spMkLst>
            <pc:docMk/>
            <pc:sldMk cId="2661712255" sldId="778"/>
            <ac:spMk id="4" creationId="{D4B30A35-213C-86D1-1CA6-E0D65AFE40FB}"/>
          </ac:spMkLst>
        </pc:spChg>
        <pc:spChg chg="mod">
          <ac:chgData name="Goutham kumar Vemasani" userId="2b3c7c09-8904-454b-86a3-8a2e15b582bd" providerId="ADAL" clId="{6C42FF7E-34D4-4BCF-93DF-D2A3C16BD021}" dt="2023-10-03T00:41:55.337" v="623" actId="20577"/>
          <ac:spMkLst>
            <pc:docMk/>
            <pc:sldMk cId="2661712255" sldId="778"/>
            <ac:spMk id="6" creationId="{FFAE2CA8-6F6E-10A8-27E4-EB18FF69DAD7}"/>
          </ac:spMkLst>
        </pc:spChg>
      </pc:sldChg>
      <pc:sldChg chg="modSp mod">
        <pc:chgData name="Goutham kumar Vemasani" userId="2b3c7c09-8904-454b-86a3-8a2e15b582bd" providerId="ADAL" clId="{6C42FF7E-34D4-4BCF-93DF-D2A3C16BD021}" dt="2023-10-03T02:51:47.919" v="1026" actId="20577"/>
        <pc:sldMkLst>
          <pc:docMk/>
          <pc:sldMk cId="3312259199" sldId="779"/>
        </pc:sldMkLst>
        <pc:spChg chg="mod">
          <ac:chgData name="Goutham kumar Vemasani" userId="2b3c7c09-8904-454b-86a3-8a2e15b582bd" providerId="ADAL" clId="{6C42FF7E-34D4-4BCF-93DF-D2A3C16BD021}" dt="2023-10-03T02:51:47.919" v="1026" actId="20577"/>
          <ac:spMkLst>
            <pc:docMk/>
            <pc:sldMk cId="3312259199" sldId="779"/>
            <ac:spMk id="4" creationId="{D4B30A35-213C-86D1-1CA6-E0D65AFE40FB}"/>
          </ac:spMkLst>
        </pc:spChg>
        <pc:spChg chg="mod">
          <ac:chgData name="Goutham kumar Vemasani" userId="2b3c7c09-8904-454b-86a3-8a2e15b582bd" providerId="ADAL" clId="{6C42FF7E-34D4-4BCF-93DF-D2A3C16BD021}" dt="2023-10-03T00:42:00.142" v="624" actId="20577"/>
          <ac:spMkLst>
            <pc:docMk/>
            <pc:sldMk cId="3312259199" sldId="779"/>
            <ac:spMk id="6" creationId="{FFAE2CA8-6F6E-10A8-27E4-EB18FF69DAD7}"/>
          </ac:spMkLst>
        </pc:spChg>
        <pc:spChg chg="mod">
          <ac:chgData name="Goutham kumar Vemasani" userId="2b3c7c09-8904-454b-86a3-8a2e15b582bd" providerId="ADAL" clId="{6C42FF7E-34D4-4BCF-93DF-D2A3C16BD021}" dt="2023-10-03T00:50:36.566" v="646" actId="20577"/>
          <ac:spMkLst>
            <pc:docMk/>
            <pc:sldMk cId="3312259199" sldId="779"/>
            <ac:spMk id="7" creationId="{A6A33B49-A675-C376-751A-66B2CA976B71}"/>
          </ac:spMkLst>
        </pc:spChg>
      </pc:sldChg>
      <pc:sldChg chg="modSp mod modAnim">
        <pc:chgData name="Goutham kumar Vemasani" userId="2b3c7c09-8904-454b-86a3-8a2e15b582bd" providerId="ADAL" clId="{6C42FF7E-34D4-4BCF-93DF-D2A3C16BD021}" dt="2023-10-03T02:51:53.111" v="1028" actId="20577"/>
        <pc:sldMkLst>
          <pc:docMk/>
          <pc:sldMk cId="3009894898" sldId="780"/>
        </pc:sldMkLst>
        <pc:spChg chg="mod">
          <ac:chgData name="Goutham kumar Vemasani" userId="2b3c7c09-8904-454b-86a3-8a2e15b582bd" providerId="ADAL" clId="{6C42FF7E-34D4-4BCF-93DF-D2A3C16BD021}" dt="2023-10-03T02:51:53.111" v="1028" actId="20577"/>
          <ac:spMkLst>
            <pc:docMk/>
            <pc:sldMk cId="3009894898" sldId="780"/>
            <ac:spMk id="4" creationId="{D4B30A35-213C-86D1-1CA6-E0D65AFE40FB}"/>
          </ac:spMkLst>
        </pc:spChg>
        <pc:spChg chg="mod">
          <ac:chgData name="Goutham kumar Vemasani" userId="2b3c7c09-8904-454b-86a3-8a2e15b582bd" providerId="ADAL" clId="{6C42FF7E-34D4-4BCF-93DF-D2A3C16BD021}" dt="2023-10-03T00:42:04.996" v="625" actId="20577"/>
          <ac:spMkLst>
            <pc:docMk/>
            <pc:sldMk cId="3009894898" sldId="780"/>
            <ac:spMk id="6" creationId="{FFAE2CA8-6F6E-10A8-27E4-EB18FF69DAD7}"/>
          </ac:spMkLst>
        </pc:spChg>
        <pc:picChg chg="mod">
          <ac:chgData name="Goutham kumar Vemasani" userId="2b3c7c09-8904-454b-86a3-8a2e15b582bd" providerId="ADAL" clId="{6C42FF7E-34D4-4BCF-93DF-D2A3C16BD021}" dt="2023-10-03T01:19:07.211" v="870" actId="1037"/>
          <ac:picMkLst>
            <pc:docMk/>
            <pc:sldMk cId="3009894898" sldId="780"/>
            <ac:picMk id="2" creationId="{1AB82BEA-0DEF-5462-6BF8-3D05F1819BE3}"/>
          </ac:picMkLst>
        </pc:picChg>
        <pc:picChg chg="mod">
          <ac:chgData name="Goutham kumar Vemasani" userId="2b3c7c09-8904-454b-86a3-8a2e15b582bd" providerId="ADAL" clId="{6C42FF7E-34D4-4BCF-93DF-D2A3C16BD021}" dt="2023-10-03T01:19:07.211" v="870" actId="1037"/>
          <ac:picMkLst>
            <pc:docMk/>
            <pc:sldMk cId="3009894898" sldId="780"/>
            <ac:picMk id="3" creationId="{FEF80675-41B1-A90A-8168-11A929EDC80D}"/>
          </ac:picMkLst>
        </pc:picChg>
        <pc:picChg chg="mod">
          <ac:chgData name="Goutham kumar Vemasani" userId="2b3c7c09-8904-454b-86a3-8a2e15b582bd" providerId="ADAL" clId="{6C42FF7E-34D4-4BCF-93DF-D2A3C16BD021}" dt="2023-10-03T01:19:07.211" v="870" actId="1037"/>
          <ac:picMkLst>
            <pc:docMk/>
            <pc:sldMk cId="3009894898" sldId="780"/>
            <ac:picMk id="5" creationId="{574DDB9A-1C8D-BF8E-58DF-8F7097DC9DEF}"/>
          </ac:picMkLst>
        </pc:picChg>
        <pc:picChg chg="mod">
          <ac:chgData name="Goutham kumar Vemasani" userId="2b3c7c09-8904-454b-86a3-8a2e15b582bd" providerId="ADAL" clId="{6C42FF7E-34D4-4BCF-93DF-D2A3C16BD021}" dt="2023-10-03T01:19:07.211" v="870" actId="1037"/>
          <ac:picMkLst>
            <pc:docMk/>
            <pc:sldMk cId="3009894898" sldId="780"/>
            <ac:picMk id="16" creationId="{5277EC95-9165-6B86-3584-3C3200114D9C}"/>
          </ac:picMkLst>
        </pc:picChg>
      </pc:sldChg>
      <pc:sldChg chg="modSp mod">
        <pc:chgData name="Goutham kumar Vemasani" userId="2b3c7c09-8904-454b-86a3-8a2e15b582bd" providerId="ADAL" clId="{6C42FF7E-34D4-4BCF-93DF-D2A3C16BD021}" dt="2023-10-03T02:51:58.970" v="1030" actId="20577"/>
        <pc:sldMkLst>
          <pc:docMk/>
          <pc:sldMk cId="4091351732" sldId="781"/>
        </pc:sldMkLst>
        <pc:spChg chg="mod">
          <ac:chgData name="Goutham kumar Vemasani" userId="2b3c7c09-8904-454b-86a3-8a2e15b582bd" providerId="ADAL" clId="{6C42FF7E-34D4-4BCF-93DF-D2A3C16BD021}" dt="2023-10-03T02:51:58.970" v="1030" actId="20577"/>
          <ac:spMkLst>
            <pc:docMk/>
            <pc:sldMk cId="4091351732" sldId="781"/>
            <ac:spMk id="4" creationId="{D4B30A35-213C-86D1-1CA6-E0D65AFE40FB}"/>
          </ac:spMkLst>
        </pc:spChg>
        <pc:spChg chg="mod">
          <ac:chgData name="Goutham kumar Vemasani" userId="2b3c7c09-8904-454b-86a3-8a2e15b582bd" providerId="ADAL" clId="{6C42FF7E-34D4-4BCF-93DF-D2A3C16BD021}" dt="2023-10-03T00:42:09.324" v="626" actId="20577"/>
          <ac:spMkLst>
            <pc:docMk/>
            <pc:sldMk cId="4091351732" sldId="781"/>
            <ac:spMk id="6" creationId="{FFAE2CA8-6F6E-10A8-27E4-EB18FF69DAD7}"/>
          </ac:spMkLst>
        </pc:spChg>
      </pc:sldChg>
      <pc:sldChg chg="delSp modSp mod modAnim">
        <pc:chgData name="Goutham kumar Vemasani" userId="2b3c7c09-8904-454b-86a3-8a2e15b582bd" providerId="ADAL" clId="{6C42FF7E-34D4-4BCF-93DF-D2A3C16BD021}" dt="2023-10-03T02:52:19.535" v="1036" actId="20577"/>
        <pc:sldMkLst>
          <pc:docMk/>
          <pc:sldMk cId="293997868" sldId="782"/>
        </pc:sldMkLst>
        <pc:spChg chg="mod">
          <ac:chgData name="Goutham kumar Vemasani" userId="2b3c7c09-8904-454b-86a3-8a2e15b582bd" providerId="ADAL" clId="{6C42FF7E-34D4-4BCF-93DF-D2A3C16BD021}" dt="2023-10-03T02:52:19.535" v="1036" actId="20577"/>
          <ac:spMkLst>
            <pc:docMk/>
            <pc:sldMk cId="293997868" sldId="782"/>
            <ac:spMk id="4" creationId="{D4B30A35-213C-86D1-1CA6-E0D65AFE40FB}"/>
          </ac:spMkLst>
        </pc:spChg>
        <pc:spChg chg="mod">
          <ac:chgData name="Goutham kumar Vemasani" userId="2b3c7c09-8904-454b-86a3-8a2e15b582bd" providerId="ADAL" clId="{6C42FF7E-34D4-4BCF-93DF-D2A3C16BD021}" dt="2023-10-03T00:42:22.788" v="629" actId="20577"/>
          <ac:spMkLst>
            <pc:docMk/>
            <pc:sldMk cId="293997868" sldId="782"/>
            <ac:spMk id="6" creationId="{FFAE2CA8-6F6E-10A8-27E4-EB18FF69DAD7}"/>
          </ac:spMkLst>
        </pc:spChg>
        <pc:grpChg chg="del">
          <ac:chgData name="Goutham kumar Vemasani" userId="2b3c7c09-8904-454b-86a3-8a2e15b582bd" providerId="ADAL" clId="{6C42FF7E-34D4-4BCF-93DF-D2A3C16BD021}" dt="2023-10-03T00:55:41.474" v="663" actId="165"/>
          <ac:grpSpMkLst>
            <pc:docMk/>
            <pc:sldMk cId="293997868" sldId="782"/>
            <ac:grpSpMk id="9" creationId="{7CFAA998-227D-C4CC-44A9-637FD63D49AE}"/>
          </ac:grpSpMkLst>
        </pc:grpChg>
        <pc:picChg chg="mod">
          <ac:chgData name="Goutham kumar Vemasani" userId="2b3c7c09-8904-454b-86a3-8a2e15b582bd" providerId="ADAL" clId="{6C42FF7E-34D4-4BCF-93DF-D2A3C16BD021}" dt="2023-10-03T01:19:49.061" v="899" actId="1036"/>
          <ac:picMkLst>
            <pc:docMk/>
            <pc:sldMk cId="293997868" sldId="782"/>
            <ac:picMk id="5" creationId="{574DDB9A-1C8D-BF8E-58DF-8F7097DC9DEF}"/>
          </ac:picMkLst>
        </pc:picChg>
        <pc:picChg chg="mod topLvl">
          <ac:chgData name="Goutham kumar Vemasani" userId="2b3c7c09-8904-454b-86a3-8a2e15b582bd" providerId="ADAL" clId="{6C42FF7E-34D4-4BCF-93DF-D2A3C16BD021}" dt="2023-10-03T01:19:49.061" v="899" actId="1036"/>
          <ac:picMkLst>
            <pc:docMk/>
            <pc:sldMk cId="293997868" sldId="782"/>
            <ac:picMk id="10" creationId="{C220507F-D62C-313E-2DC2-C76F54B9E85C}"/>
          </ac:picMkLst>
        </pc:picChg>
        <pc:picChg chg="mod topLvl modCrop">
          <ac:chgData name="Goutham kumar Vemasani" userId="2b3c7c09-8904-454b-86a3-8a2e15b582bd" providerId="ADAL" clId="{6C42FF7E-34D4-4BCF-93DF-D2A3C16BD021}" dt="2023-10-03T01:19:49.061" v="899" actId="1036"/>
          <ac:picMkLst>
            <pc:docMk/>
            <pc:sldMk cId="293997868" sldId="782"/>
            <ac:picMk id="12" creationId="{8816DC95-F0EB-AB53-BDD8-0C8520D7206B}"/>
          </ac:picMkLst>
        </pc:picChg>
        <pc:picChg chg="mod">
          <ac:chgData name="Goutham kumar Vemasani" userId="2b3c7c09-8904-454b-86a3-8a2e15b582bd" providerId="ADAL" clId="{6C42FF7E-34D4-4BCF-93DF-D2A3C16BD021}" dt="2023-10-03T01:29:50.697" v="910" actId="1076"/>
          <ac:picMkLst>
            <pc:docMk/>
            <pc:sldMk cId="293997868" sldId="782"/>
            <ac:picMk id="15" creationId="{D10DD961-AB05-7231-297E-02254804F7DB}"/>
          </ac:picMkLst>
        </pc:picChg>
        <pc:picChg chg="mod">
          <ac:chgData name="Goutham kumar Vemasani" userId="2b3c7c09-8904-454b-86a3-8a2e15b582bd" providerId="ADAL" clId="{6C42FF7E-34D4-4BCF-93DF-D2A3C16BD021}" dt="2023-10-03T01:29:50.697" v="910" actId="1076"/>
          <ac:picMkLst>
            <pc:docMk/>
            <pc:sldMk cId="293997868" sldId="782"/>
            <ac:picMk id="16" creationId="{5277EC95-9165-6B86-3584-3C3200114D9C}"/>
          </ac:picMkLst>
        </pc:picChg>
      </pc:sldChg>
      <pc:sldChg chg="modSp mod">
        <pc:chgData name="Goutham kumar Vemasani" userId="2b3c7c09-8904-454b-86a3-8a2e15b582bd" providerId="ADAL" clId="{6C42FF7E-34D4-4BCF-93DF-D2A3C16BD021}" dt="2023-10-03T02:52:12.484" v="1034" actId="20577"/>
        <pc:sldMkLst>
          <pc:docMk/>
          <pc:sldMk cId="2372856681" sldId="783"/>
        </pc:sldMkLst>
        <pc:spChg chg="mod">
          <ac:chgData name="Goutham kumar Vemasani" userId="2b3c7c09-8904-454b-86a3-8a2e15b582bd" providerId="ADAL" clId="{6C42FF7E-34D4-4BCF-93DF-D2A3C16BD021}" dt="2023-10-03T02:52:12.484" v="1034" actId="20577"/>
          <ac:spMkLst>
            <pc:docMk/>
            <pc:sldMk cId="2372856681" sldId="783"/>
            <ac:spMk id="4" creationId="{D4B30A35-213C-86D1-1CA6-E0D65AFE40FB}"/>
          </ac:spMkLst>
        </pc:spChg>
        <pc:spChg chg="mod">
          <ac:chgData name="Goutham kumar Vemasani" userId="2b3c7c09-8904-454b-86a3-8a2e15b582bd" providerId="ADAL" clId="{6C42FF7E-34D4-4BCF-93DF-D2A3C16BD021}" dt="2023-10-03T00:42:17.791" v="628" actId="20577"/>
          <ac:spMkLst>
            <pc:docMk/>
            <pc:sldMk cId="2372856681" sldId="783"/>
            <ac:spMk id="6" creationId="{FFAE2CA8-6F6E-10A8-27E4-EB18FF69DAD7}"/>
          </ac:spMkLst>
        </pc:spChg>
      </pc:sldChg>
      <pc:sldChg chg="modSp mod modAnim">
        <pc:chgData name="Goutham kumar Vemasani" userId="2b3c7c09-8904-454b-86a3-8a2e15b582bd" providerId="ADAL" clId="{6C42FF7E-34D4-4BCF-93DF-D2A3C16BD021}" dt="2023-10-03T02:52:05.610" v="1032" actId="20577"/>
        <pc:sldMkLst>
          <pc:docMk/>
          <pc:sldMk cId="1237075609" sldId="784"/>
        </pc:sldMkLst>
        <pc:spChg chg="mod">
          <ac:chgData name="Goutham kumar Vemasani" userId="2b3c7c09-8904-454b-86a3-8a2e15b582bd" providerId="ADAL" clId="{6C42FF7E-34D4-4BCF-93DF-D2A3C16BD021}" dt="2023-10-03T02:52:05.610" v="1032" actId="20577"/>
          <ac:spMkLst>
            <pc:docMk/>
            <pc:sldMk cId="1237075609" sldId="784"/>
            <ac:spMk id="4" creationId="{D4B30A35-213C-86D1-1CA6-E0D65AFE40FB}"/>
          </ac:spMkLst>
        </pc:spChg>
        <pc:spChg chg="mod">
          <ac:chgData name="Goutham kumar Vemasani" userId="2b3c7c09-8904-454b-86a3-8a2e15b582bd" providerId="ADAL" clId="{6C42FF7E-34D4-4BCF-93DF-D2A3C16BD021}" dt="2023-10-03T00:42:14.028" v="627" actId="20577"/>
          <ac:spMkLst>
            <pc:docMk/>
            <pc:sldMk cId="1237075609" sldId="784"/>
            <ac:spMk id="6" creationId="{FFAE2CA8-6F6E-10A8-27E4-EB18FF69DAD7}"/>
          </ac:spMkLst>
        </pc:spChg>
        <pc:picChg chg="mod">
          <ac:chgData name="Goutham kumar Vemasani" userId="2b3c7c09-8904-454b-86a3-8a2e15b582bd" providerId="ADAL" clId="{6C42FF7E-34D4-4BCF-93DF-D2A3C16BD021}" dt="2023-10-03T01:19:20.123" v="880" actId="1037"/>
          <ac:picMkLst>
            <pc:docMk/>
            <pc:sldMk cId="1237075609" sldId="784"/>
            <ac:picMk id="2" creationId="{DD97D593-3667-C3DB-BB20-F256B6452D71}"/>
          </ac:picMkLst>
        </pc:picChg>
        <pc:picChg chg="mod">
          <ac:chgData name="Goutham kumar Vemasani" userId="2b3c7c09-8904-454b-86a3-8a2e15b582bd" providerId="ADAL" clId="{6C42FF7E-34D4-4BCF-93DF-D2A3C16BD021}" dt="2023-10-03T01:19:20.123" v="880" actId="1037"/>
          <ac:picMkLst>
            <pc:docMk/>
            <pc:sldMk cId="1237075609" sldId="784"/>
            <ac:picMk id="3" creationId="{BF9F9F52-DE2D-5A36-11F7-0971484702ED}"/>
          </ac:picMkLst>
        </pc:picChg>
        <pc:picChg chg="mod">
          <ac:chgData name="Goutham kumar Vemasani" userId="2b3c7c09-8904-454b-86a3-8a2e15b582bd" providerId="ADAL" clId="{6C42FF7E-34D4-4BCF-93DF-D2A3C16BD021}" dt="2023-10-03T01:19:20.123" v="880" actId="1037"/>
          <ac:picMkLst>
            <pc:docMk/>
            <pc:sldMk cId="1237075609" sldId="784"/>
            <ac:picMk id="5" creationId="{574DDB9A-1C8D-BF8E-58DF-8F7097DC9DEF}"/>
          </ac:picMkLst>
        </pc:picChg>
        <pc:picChg chg="mod">
          <ac:chgData name="Goutham kumar Vemasani" userId="2b3c7c09-8904-454b-86a3-8a2e15b582bd" providerId="ADAL" clId="{6C42FF7E-34D4-4BCF-93DF-D2A3C16BD021}" dt="2023-10-03T01:19:20.123" v="880" actId="1037"/>
          <ac:picMkLst>
            <pc:docMk/>
            <pc:sldMk cId="1237075609" sldId="784"/>
            <ac:picMk id="16" creationId="{5277EC95-9165-6B86-3584-3C3200114D9C}"/>
          </ac:picMkLst>
        </pc:picChg>
      </pc:sldChg>
      <pc:sldChg chg="modSp mod">
        <pc:chgData name="Goutham kumar Vemasani" userId="2b3c7c09-8904-454b-86a3-8a2e15b582bd" providerId="ADAL" clId="{6C42FF7E-34D4-4BCF-93DF-D2A3C16BD021}" dt="2023-10-03T02:52:25.415" v="1038" actId="20577"/>
        <pc:sldMkLst>
          <pc:docMk/>
          <pc:sldMk cId="2430489448" sldId="785"/>
        </pc:sldMkLst>
        <pc:spChg chg="mod">
          <ac:chgData name="Goutham kumar Vemasani" userId="2b3c7c09-8904-454b-86a3-8a2e15b582bd" providerId="ADAL" clId="{6C42FF7E-34D4-4BCF-93DF-D2A3C16BD021}" dt="2023-10-03T02:52:25.415" v="1038" actId="20577"/>
          <ac:spMkLst>
            <pc:docMk/>
            <pc:sldMk cId="2430489448" sldId="785"/>
            <ac:spMk id="4" creationId="{D4B30A35-213C-86D1-1CA6-E0D65AFE40FB}"/>
          </ac:spMkLst>
        </pc:spChg>
        <pc:spChg chg="mod">
          <ac:chgData name="Goutham kumar Vemasani" userId="2b3c7c09-8904-454b-86a3-8a2e15b582bd" providerId="ADAL" clId="{6C42FF7E-34D4-4BCF-93DF-D2A3C16BD021}" dt="2023-10-03T00:42:29.395" v="630" actId="20577"/>
          <ac:spMkLst>
            <pc:docMk/>
            <pc:sldMk cId="2430489448" sldId="785"/>
            <ac:spMk id="6" creationId="{FFAE2CA8-6F6E-10A8-27E4-EB18FF69DAD7}"/>
          </ac:spMkLst>
        </pc:spChg>
      </pc:sldChg>
      <pc:sldChg chg="modSp mod">
        <pc:chgData name="Goutham kumar Vemasani" userId="2b3c7c09-8904-454b-86a3-8a2e15b582bd" providerId="ADAL" clId="{6C42FF7E-34D4-4BCF-93DF-D2A3C16BD021}" dt="2023-10-03T02:52:33.602" v="1040" actId="20577"/>
        <pc:sldMkLst>
          <pc:docMk/>
          <pc:sldMk cId="2933087136" sldId="786"/>
        </pc:sldMkLst>
        <pc:spChg chg="mod">
          <ac:chgData name="Goutham kumar Vemasani" userId="2b3c7c09-8904-454b-86a3-8a2e15b582bd" providerId="ADAL" clId="{6C42FF7E-34D4-4BCF-93DF-D2A3C16BD021}" dt="2023-10-03T02:52:33.602" v="1040" actId="20577"/>
          <ac:spMkLst>
            <pc:docMk/>
            <pc:sldMk cId="2933087136" sldId="786"/>
            <ac:spMk id="4" creationId="{D4B30A35-213C-86D1-1CA6-E0D65AFE40FB}"/>
          </ac:spMkLst>
        </pc:spChg>
        <pc:spChg chg="mod">
          <ac:chgData name="Goutham kumar Vemasani" userId="2b3c7c09-8904-454b-86a3-8a2e15b582bd" providerId="ADAL" clId="{6C42FF7E-34D4-4BCF-93DF-D2A3C16BD021}" dt="2023-10-03T00:42:34.169" v="631" actId="20577"/>
          <ac:spMkLst>
            <pc:docMk/>
            <pc:sldMk cId="2933087136" sldId="786"/>
            <ac:spMk id="6" creationId="{FFAE2CA8-6F6E-10A8-27E4-EB18FF69DAD7}"/>
          </ac:spMkLst>
        </pc:spChg>
      </pc:sldChg>
      <pc:sldChg chg="modSp mod">
        <pc:chgData name="Goutham kumar Vemasani" userId="2b3c7c09-8904-454b-86a3-8a2e15b582bd" providerId="ADAL" clId="{6C42FF7E-34D4-4BCF-93DF-D2A3C16BD021}" dt="2023-10-03T02:52:38.596" v="1042" actId="20577"/>
        <pc:sldMkLst>
          <pc:docMk/>
          <pc:sldMk cId="3660093720" sldId="787"/>
        </pc:sldMkLst>
        <pc:spChg chg="mod">
          <ac:chgData name="Goutham kumar Vemasani" userId="2b3c7c09-8904-454b-86a3-8a2e15b582bd" providerId="ADAL" clId="{6C42FF7E-34D4-4BCF-93DF-D2A3C16BD021}" dt="2023-10-03T02:52:38.596" v="1042" actId="20577"/>
          <ac:spMkLst>
            <pc:docMk/>
            <pc:sldMk cId="3660093720" sldId="787"/>
            <ac:spMk id="4" creationId="{D4B30A35-213C-86D1-1CA6-E0D65AFE40FB}"/>
          </ac:spMkLst>
        </pc:spChg>
        <pc:spChg chg="mod">
          <ac:chgData name="Goutham kumar Vemasani" userId="2b3c7c09-8904-454b-86a3-8a2e15b582bd" providerId="ADAL" clId="{6C42FF7E-34D4-4BCF-93DF-D2A3C16BD021}" dt="2023-10-03T00:42:40.619" v="632" actId="20577"/>
          <ac:spMkLst>
            <pc:docMk/>
            <pc:sldMk cId="3660093720" sldId="787"/>
            <ac:spMk id="6" creationId="{FFAE2CA8-6F6E-10A8-27E4-EB18FF69DAD7}"/>
          </ac:spMkLst>
        </pc:spChg>
      </pc:sldChg>
      <pc:sldChg chg="modSp mod modAnim">
        <pc:chgData name="Goutham kumar Vemasani" userId="2b3c7c09-8904-454b-86a3-8a2e15b582bd" providerId="ADAL" clId="{6C42FF7E-34D4-4BCF-93DF-D2A3C16BD021}" dt="2023-10-03T02:52:45.580" v="1044" actId="20577"/>
        <pc:sldMkLst>
          <pc:docMk/>
          <pc:sldMk cId="459450708" sldId="788"/>
        </pc:sldMkLst>
        <pc:spChg chg="mod">
          <ac:chgData name="Goutham kumar Vemasani" userId="2b3c7c09-8904-454b-86a3-8a2e15b582bd" providerId="ADAL" clId="{6C42FF7E-34D4-4BCF-93DF-D2A3C16BD021}" dt="2023-10-03T02:52:45.580" v="1044" actId="20577"/>
          <ac:spMkLst>
            <pc:docMk/>
            <pc:sldMk cId="459450708" sldId="788"/>
            <ac:spMk id="4" creationId="{D4B30A35-213C-86D1-1CA6-E0D65AFE40FB}"/>
          </ac:spMkLst>
        </pc:spChg>
        <pc:spChg chg="mod">
          <ac:chgData name="Goutham kumar Vemasani" userId="2b3c7c09-8904-454b-86a3-8a2e15b582bd" providerId="ADAL" clId="{6C42FF7E-34D4-4BCF-93DF-D2A3C16BD021}" dt="2023-10-03T00:42:51.108" v="633" actId="20577"/>
          <ac:spMkLst>
            <pc:docMk/>
            <pc:sldMk cId="459450708" sldId="788"/>
            <ac:spMk id="6" creationId="{FFAE2CA8-6F6E-10A8-27E4-EB18FF69DAD7}"/>
          </ac:spMkLst>
        </pc:spChg>
        <pc:spChg chg="mod">
          <ac:chgData name="Goutham kumar Vemasani" userId="2b3c7c09-8904-454b-86a3-8a2e15b582bd" providerId="ADAL" clId="{6C42FF7E-34D4-4BCF-93DF-D2A3C16BD021}" dt="2023-10-03T00:44:09.852" v="636"/>
          <ac:spMkLst>
            <pc:docMk/>
            <pc:sldMk cId="459450708" sldId="788"/>
            <ac:spMk id="7" creationId="{A6A33B49-A675-C376-751A-66B2CA976B71}"/>
          </ac:spMkLst>
        </pc:spChg>
      </pc:sldChg>
      <pc:sldChg chg="modSp mod">
        <pc:chgData name="Goutham kumar Vemasani" userId="2b3c7c09-8904-454b-86a3-8a2e15b582bd" providerId="ADAL" clId="{6C42FF7E-34D4-4BCF-93DF-D2A3C16BD021}" dt="2023-10-03T02:52:51.120" v="1046" actId="20577"/>
        <pc:sldMkLst>
          <pc:docMk/>
          <pc:sldMk cId="3810554025" sldId="789"/>
        </pc:sldMkLst>
        <pc:spChg chg="mod">
          <ac:chgData name="Goutham kumar Vemasani" userId="2b3c7c09-8904-454b-86a3-8a2e15b582bd" providerId="ADAL" clId="{6C42FF7E-34D4-4BCF-93DF-D2A3C16BD021}" dt="2023-10-03T02:52:51.120" v="1046" actId="20577"/>
          <ac:spMkLst>
            <pc:docMk/>
            <pc:sldMk cId="3810554025" sldId="789"/>
            <ac:spMk id="4" creationId="{D4B30A35-213C-86D1-1CA6-E0D65AFE40FB}"/>
          </ac:spMkLst>
        </pc:spChg>
      </pc:sldChg>
      <pc:sldChg chg="modSp mod modAnim">
        <pc:chgData name="Goutham kumar Vemasani" userId="2b3c7c09-8904-454b-86a3-8a2e15b582bd" providerId="ADAL" clId="{6C42FF7E-34D4-4BCF-93DF-D2A3C16BD021}" dt="2023-10-03T02:52:57.036" v="1048" actId="20577"/>
        <pc:sldMkLst>
          <pc:docMk/>
          <pc:sldMk cId="1957405977" sldId="790"/>
        </pc:sldMkLst>
        <pc:spChg chg="mod">
          <ac:chgData name="Goutham kumar Vemasani" userId="2b3c7c09-8904-454b-86a3-8a2e15b582bd" providerId="ADAL" clId="{6C42FF7E-34D4-4BCF-93DF-D2A3C16BD021}" dt="2023-10-03T02:52:57.036" v="1048" actId="20577"/>
          <ac:spMkLst>
            <pc:docMk/>
            <pc:sldMk cId="1957405977" sldId="790"/>
            <ac:spMk id="4" creationId="{D4B30A35-213C-86D1-1CA6-E0D65AFE40FB}"/>
          </ac:spMkLst>
        </pc:spChg>
      </pc:sldChg>
      <pc:sldChg chg="modSp mod">
        <pc:chgData name="Goutham kumar Vemasani" userId="2b3c7c09-8904-454b-86a3-8a2e15b582bd" providerId="ADAL" clId="{6C42FF7E-34D4-4BCF-93DF-D2A3C16BD021}" dt="2023-10-03T02:53:02.179" v="1050" actId="20577"/>
        <pc:sldMkLst>
          <pc:docMk/>
          <pc:sldMk cId="2489059372" sldId="791"/>
        </pc:sldMkLst>
        <pc:spChg chg="mod">
          <ac:chgData name="Goutham kumar Vemasani" userId="2b3c7c09-8904-454b-86a3-8a2e15b582bd" providerId="ADAL" clId="{6C42FF7E-34D4-4BCF-93DF-D2A3C16BD021}" dt="2023-10-03T02:53:02.179" v="1050" actId="20577"/>
          <ac:spMkLst>
            <pc:docMk/>
            <pc:sldMk cId="2489059372" sldId="791"/>
            <ac:spMk id="4" creationId="{D4B30A35-213C-86D1-1CA6-E0D65AFE40FB}"/>
          </ac:spMkLst>
        </pc:spChg>
      </pc:sldChg>
      <pc:sldChg chg="modSp mod modAnim">
        <pc:chgData name="Goutham kumar Vemasani" userId="2b3c7c09-8904-454b-86a3-8a2e15b582bd" providerId="ADAL" clId="{6C42FF7E-34D4-4BCF-93DF-D2A3C16BD021}" dt="2023-10-03T02:53:08.246" v="1052" actId="20577"/>
        <pc:sldMkLst>
          <pc:docMk/>
          <pc:sldMk cId="2182711006" sldId="792"/>
        </pc:sldMkLst>
        <pc:spChg chg="mod">
          <ac:chgData name="Goutham kumar Vemasani" userId="2b3c7c09-8904-454b-86a3-8a2e15b582bd" providerId="ADAL" clId="{6C42FF7E-34D4-4BCF-93DF-D2A3C16BD021}" dt="2023-10-03T02:53:08.246" v="1052" actId="20577"/>
          <ac:spMkLst>
            <pc:docMk/>
            <pc:sldMk cId="2182711006" sldId="792"/>
            <ac:spMk id="4" creationId="{D4B30A35-213C-86D1-1CA6-E0D65AFE40FB}"/>
          </ac:spMkLst>
        </pc:spChg>
      </pc:sldChg>
      <pc:sldChg chg="addSp delSp modSp mod">
        <pc:chgData name="Goutham kumar Vemasani" userId="2b3c7c09-8904-454b-86a3-8a2e15b582bd" providerId="ADAL" clId="{6C42FF7E-34D4-4BCF-93DF-D2A3C16BD021}" dt="2023-10-03T02:50:01.546" v="998" actId="20577"/>
        <pc:sldMkLst>
          <pc:docMk/>
          <pc:sldMk cId="583920099" sldId="793"/>
        </pc:sldMkLst>
        <pc:spChg chg="mod">
          <ac:chgData name="Goutham kumar Vemasani" userId="2b3c7c09-8904-454b-86a3-8a2e15b582bd" providerId="ADAL" clId="{6C42FF7E-34D4-4BCF-93DF-D2A3C16BD021}" dt="2023-10-03T02:50:01.546" v="998" actId="20577"/>
          <ac:spMkLst>
            <pc:docMk/>
            <pc:sldMk cId="583920099" sldId="793"/>
            <ac:spMk id="4" creationId="{D4B30A35-213C-86D1-1CA6-E0D65AFE40FB}"/>
          </ac:spMkLst>
        </pc:spChg>
        <pc:spChg chg="mod">
          <ac:chgData name="Goutham kumar Vemasani" userId="2b3c7c09-8904-454b-86a3-8a2e15b582bd" providerId="ADAL" clId="{6C42FF7E-34D4-4BCF-93DF-D2A3C16BD021}" dt="2023-10-03T00:39:35.555" v="607" actId="20577"/>
          <ac:spMkLst>
            <pc:docMk/>
            <pc:sldMk cId="583920099" sldId="793"/>
            <ac:spMk id="6" creationId="{FFAE2CA8-6F6E-10A8-27E4-EB18FF69DAD7}"/>
          </ac:spMkLst>
        </pc:spChg>
        <pc:spChg chg="mod">
          <ac:chgData name="Goutham kumar Vemasani" userId="2b3c7c09-8904-454b-86a3-8a2e15b582bd" providerId="ADAL" clId="{6C42FF7E-34D4-4BCF-93DF-D2A3C16BD021}" dt="2023-10-03T00:29:49.479" v="406"/>
          <ac:spMkLst>
            <pc:docMk/>
            <pc:sldMk cId="583920099" sldId="793"/>
            <ac:spMk id="7" creationId="{A6A33B49-A675-C376-751A-66B2CA976B71}"/>
          </ac:spMkLst>
        </pc:spChg>
        <pc:grpChg chg="add mod">
          <ac:chgData name="Goutham kumar Vemasani" userId="2b3c7c09-8904-454b-86a3-8a2e15b582bd" providerId="ADAL" clId="{6C42FF7E-34D4-4BCF-93DF-D2A3C16BD021}" dt="2023-10-03T00:45:38.059" v="641" actId="1076"/>
          <ac:grpSpMkLst>
            <pc:docMk/>
            <pc:sldMk cId="583920099" sldId="793"/>
            <ac:grpSpMk id="2" creationId="{4A43D453-D414-48CF-E7E2-E3F75A7A1C85}"/>
          </ac:grpSpMkLst>
        </pc:grpChg>
        <pc:grpChg chg="mod topLvl">
          <ac:chgData name="Goutham kumar Vemasani" userId="2b3c7c09-8904-454b-86a3-8a2e15b582bd" providerId="ADAL" clId="{6C42FF7E-34D4-4BCF-93DF-D2A3C16BD021}" dt="2023-10-03T00:18:06.607" v="317" actId="164"/>
          <ac:grpSpMkLst>
            <pc:docMk/>
            <pc:sldMk cId="583920099" sldId="793"/>
            <ac:grpSpMk id="27" creationId="{F71C3566-7653-2FB7-0AC7-28CB3C6C7F0C}"/>
          </ac:grpSpMkLst>
        </pc:grpChg>
        <pc:grpChg chg="mod topLvl">
          <ac:chgData name="Goutham kumar Vemasani" userId="2b3c7c09-8904-454b-86a3-8a2e15b582bd" providerId="ADAL" clId="{6C42FF7E-34D4-4BCF-93DF-D2A3C16BD021}" dt="2023-10-03T00:18:06.607" v="317" actId="164"/>
          <ac:grpSpMkLst>
            <pc:docMk/>
            <pc:sldMk cId="583920099" sldId="793"/>
            <ac:grpSpMk id="28" creationId="{B11F7A65-0259-7F92-B39F-D7E51439044F}"/>
          </ac:grpSpMkLst>
        </pc:grpChg>
        <pc:grpChg chg="mod topLvl">
          <ac:chgData name="Goutham kumar Vemasani" userId="2b3c7c09-8904-454b-86a3-8a2e15b582bd" providerId="ADAL" clId="{6C42FF7E-34D4-4BCF-93DF-D2A3C16BD021}" dt="2023-10-03T00:18:06.607" v="317" actId="164"/>
          <ac:grpSpMkLst>
            <pc:docMk/>
            <pc:sldMk cId="583920099" sldId="793"/>
            <ac:grpSpMk id="32" creationId="{CE9B360B-D943-F53F-2E55-900EA559226E}"/>
          </ac:grpSpMkLst>
        </pc:grpChg>
        <pc:grpChg chg="mod topLvl">
          <ac:chgData name="Goutham kumar Vemasani" userId="2b3c7c09-8904-454b-86a3-8a2e15b582bd" providerId="ADAL" clId="{6C42FF7E-34D4-4BCF-93DF-D2A3C16BD021}" dt="2023-10-03T00:18:06.607" v="317" actId="164"/>
          <ac:grpSpMkLst>
            <pc:docMk/>
            <pc:sldMk cId="583920099" sldId="793"/>
            <ac:grpSpMk id="43" creationId="{FFB34CCC-3C1C-9BC0-F333-5782FAE6BCDF}"/>
          </ac:grpSpMkLst>
        </pc:grpChg>
        <pc:grpChg chg="mod topLvl">
          <ac:chgData name="Goutham kumar Vemasani" userId="2b3c7c09-8904-454b-86a3-8a2e15b582bd" providerId="ADAL" clId="{6C42FF7E-34D4-4BCF-93DF-D2A3C16BD021}" dt="2023-10-03T00:18:06.607" v="317" actId="164"/>
          <ac:grpSpMkLst>
            <pc:docMk/>
            <pc:sldMk cId="583920099" sldId="793"/>
            <ac:grpSpMk id="44" creationId="{964A4BB6-6E4A-3032-021F-C755C2A3F380}"/>
          </ac:grpSpMkLst>
        </pc:grpChg>
        <pc:grpChg chg="del mod">
          <ac:chgData name="Goutham kumar Vemasani" userId="2b3c7c09-8904-454b-86a3-8a2e15b582bd" providerId="ADAL" clId="{6C42FF7E-34D4-4BCF-93DF-D2A3C16BD021}" dt="2023-10-03T00:17:49.446" v="315" actId="165"/>
          <ac:grpSpMkLst>
            <pc:docMk/>
            <pc:sldMk cId="583920099" sldId="793"/>
            <ac:grpSpMk id="50" creationId="{B7BD3D4A-5528-222F-F1B6-43974AE26EA7}"/>
          </ac:grpSpMkLst>
        </pc:grpChg>
        <pc:picChg chg="mod topLvl">
          <ac:chgData name="Goutham kumar Vemasani" userId="2b3c7c09-8904-454b-86a3-8a2e15b582bd" providerId="ADAL" clId="{6C42FF7E-34D4-4BCF-93DF-D2A3C16BD021}" dt="2023-10-03T00:18:06.607" v="317" actId="164"/>
          <ac:picMkLst>
            <pc:docMk/>
            <pc:sldMk cId="583920099" sldId="793"/>
            <ac:picMk id="25" creationId="{74722AB6-97E6-8ECF-0EFB-212723402D56}"/>
          </ac:picMkLst>
        </pc:picChg>
        <pc:cxnChg chg="mod">
          <ac:chgData name="Goutham kumar Vemasani" userId="2b3c7c09-8904-454b-86a3-8a2e15b582bd" providerId="ADAL" clId="{6C42FF7E-34D4-4BCF-93DF-D2A3C16BD021}" dt="2023-10-03T00:17:49.446" v="315" actId="165"/>
          <ac:cxnSpMkLst>
            <pc:docMk/>
            <pc:sldMk cId="583920099" sldId="793"/>
            <ac:cxnSpMk id="21" creationId="{48EC0523-47DD-1277-59C2-8BEC970975E3}"/>
          </ac:cxnSpMkLst>
        </pc:cxnChg>
        <pc:cxnChg chg="mod">
          <ac:chgData name="Goutham kumar Vemasani" userId="2b3c7c09-8904-454b-86a3-8a2e15b582bd" providerId="ADAL" clId="{6C42FF7E-34D4-4BCF-93DF-D2A3C16BD021}" dt="2023-10-03T00:17:49.446" v="315" actId="165"/>
          <ac:cxnSpMkLst>
            <pc:docMk/>
            <pc:sldMk cId="583920099" sldId="793"/>
            <ac:cxnSpMk id="23" creationId="{944D7172-1C0D-5BF0-2D7A-7C310472CF02}"/>
          </ac:cxnSpMkLst>
        </pc:cxnChg>
        <pc:cxnChg chg="mod">
          <ac:chgData name="Goutham kumar Vemasani" userId="2b3c7c09-8904-454b-86a3-8a2e15b582bd" providerId="ADAL" clId="{6C42FF7E-34D4-4BCF-93DF-D2A3C16BD021}" dt="2023-10-03T00:17:49.446" v="315" actId="165"/>
          <ac:cxnSpMkLst>
            <pc:docMk/>
            <pc:sldMk cId="583920099" sldId="793"/>
            <ac:cxnSpMk id="26" creationId="{40A08C2E-5B06-9234-FD86-B385ED364B7C}"/>
          </ac:cxnSpMkLst>
        </pc:cxnChg>
        <pc:cxnChg chg="mod">
          <ac:chgData name="Goutham kumar Vemasani" userId="2b3c7c09-8904-454b-86a3-8a2e15b582bd" providerId="ADAL" clId="{6C42FF7E-34D4-4BCF-93DF-D2A3C16BD021}" dt="2023-10-03T00:17:49.446" v="315" actId="165"/>
          <ac:cxnSpMkLst>
            <pc:docMk/>
            <pc:sldMk cId="583920099" sldId="793"/>
            <ac:cxnSpMk id="29" creationId="{3C68F201-B74B-96D9-2B8E-2682370CE6C8}"/>
          </ac:cxnSpMkLst>
        </pc:cxnChg>
        <pc:cxnChg chg="mod">
          <ac:chgData name="Goutham kumar Vemasani" userId="2b3c7c09-8904-454b-86a3-8a2e15b582bd" providerId="ADAL" clId="{6C42FF7E-34D4-4BCF-93DF-D2A3C16BD021}" dt="2023-10-03T00:17:49.446" v="315" actId="165"/>
          <ac:cxnSpMkLst>
            <pc:docMk/>
            <pc:sldMk cId="583920099" sldId="793"/>
            <ac:cxnSpMk id="30" creationId="{784E0A7C-6512-D9AC-4A0E-93770A2A60B2}"/>
          </ac:cxnSpMkLst>
        </pc:cxnChg>
        <pc:cxnChg chg="mod">
          <ac:chgData name="Goutham kumar Vemasani" userId="2b3c7c09-8904-454b-86a3-8a2e15b582bd" providerId="ADAL" clId="{6C42FF7E-34D4-4BCF-93DF-D2A3C16BD021}" dt="2023-10-03T00:17:49.446" v="315" actId="165"/>
          <ac:cxnSpMkLst>
            <pc:docMk/>
            <pc:sldMk cId="583920099" sldId="793"/>
            <ac:cxnSpMk id="31" creationId="{F3BFFCE1-7A72-1A28-ADB3-2C07B7D41E3F}"/>
          </ac:cxnSpMkLst>
        </pc:cxnChg>
        <pc:cxnChg chg="mod">
          <ac:chgData name="Goutham kumar Vemasani" userId="2b3c7c09-8904-454b-86a3-8a2e15b582bd" providerId="ADAL" clId="{6C42FF7E-34D4-4BCF-93DF-D2A3C16BD021}" dt="2023-10-03T00:17:49.446" v="315" actId="165"/>
          <ac:cxnSpMkLst>
            <pc:docMk/>
            <pc:sldMk cId="583920099" sldId="793"/>
            <ac:cxnSpMk id="33" creationId="{8DE9F07C-54F8-253E-FE88-E89341427B3B}"/>
          </ac:cxnSpMkLst>
        </pc:cxnChg>
        <pc:cxnChg chg="mod">
          <ac:chgData name="Goutham kumar Vemasani" userId="2b3c7c09-8904-454b-86a3-8a2e15b582bd" providerId="ADAL" clId="{6C42FF7E-34D4-4BCF-93DF-D2A3C16BD021}" dt="2023-10-03T00:17:49.446" v="315" actId="165"/>
          <ac:cxnSpMkLst>
            <pc:docMk/>
            <pc:sldMk cId="583920099" sldId="793"/>
            <ac:cxnSpMk id="34" creationId="{586F5243-E1E8-7169-B459-525E6579B994}"/>
          </ac:cxnSpMkLst>
        </pc:cxnChg>
        <pc:cxnChg chg="mod">
          <ac:chgData name="Goutham kumar Vemasani" userId="2b3c7c09-8904-454b-86a3-8a2e15b582bd" providerId="ADAL" clId="{6C42FF7E-34D4-4BCF-93DF-D2A3C16BD021}" dt="2023-10-03T00:17:49.446" v="315" actId="165"/>
          <ac:cxnSpMkLst>
            <pc:docMk/>
            <pc:sldMk cId="583920099" sldId="793"/>
            <ac:cxnSpMk id="35" creationId="{5D9512BA-B354-2C64-8750-0E4D1EC5C31F}"/>
          </ac:cxnSpMkLst>
        </pc:cxnChg>
        <pc:cxnChg chg="mod">
          <ac:chgData name="Goutham kumar Vemasani" userId="2b3c7c09-8904-454b-86a3-8a2e15b582bd" providerId="ADAL" clId="{6C42FF7E-34D4-4BCF-93DF-D2A3C16BD021}" dt="2023-10-03T00:17:49.446" v="315" actId="165"/>
          <ac:cxnSpMkLst>
            <pc:docMk/>
            <pc:sldMk cId="583920099" sldId="793"/>
            <ac:cxnSpMk id="37" creationId="{0AC197C3-4B1C-FAA3-F37A-12A05855F6A2}"/>
          </ac:cxnSpMkLst>
        </pc:cxnChg>
        <pc:cxnChg chg="mod">
          <ac:chgData name="Goutham kumar Vemasani" userId="2b3c7c09-8904-454b-86a3-8a2e15b582bd" providerId="ADAL" clId="{6C42FF7E-34D4-4BCF-93DF-D2A3C16BD021}" dt="2023-10-03T00:17:49.446" v="315" actId="165"/>
          <ac:cxnSpMkLst>
            <pc:docMk/>
            <pc:sldMk cId="583920099" sldId="793"/>
            <ac:cxnSpMk id="38" creationId="{EC0B8A1B-C3A1-2DE4-39F9-558E7E59C6A9}"/>
          </ac:cxnSpMkLst>
        </pc:cxnChg>
        <pc:cxnChg chg="mod">
          <ac:chgData name="Goutham kumar Vemasani" userId="2b3c7c09-8904-454b-86a3-8a2e15b582bd" providerId="ADAL" clId="{6C42FF7E-34D4-4BCF-93DF-D2A3C16BD021}" dt="2023-10-03T00:17:49.446" v="315" actId="165"/>
          <ac:cxnSpMkLst>
            <pc:docMk/>
            <pc:sldMk cId="583920099" sldId="793"/>
            <ac:cxnSpMk id="39" creationId="{093330FD-B5D3-A2FC-C5FB-AF8F6FED80A5}"/>
          </ac:cxnSpMkLst>
        </pc:cxnChg>
        <pc:cxnChg chg="mod">
          <ac:chgData name="Goutham kumar Vemasani" userId="2b3c7c09-8904-454b-86a3-8a2e15b582bd" providerId="ADAL" clId="{6C42FF7E-34D4-4BCF-93DF-D2A3C16BD021}" dt="2023-10-03T00:17:49.446" v="315" actId="165"/>
          <ac:cxnSpMkLst>
            <pc:docMk/>
            <pc:sldMk cId="583920099" sldId="793"/>
            <ac:cxnSpMk id="45" creationId="{CB9DD1F8-0F05-1B8C-6AD4-07B37B11C508}"/>
          </ac:cxnSpMkLst>
        </pc:cxnChg>
        <pc:cxnChg chg="mod">
          <ac:chgData name="Goutham kumar Vemasani" userId="2b3c7c09-8904-454b-86a3-8a2e15b582bd" providerId="ADAL" clId="{6C42FF7E-34D4-4BCF-93DF-D2A3C16BD021}" dt="2023-10-03T00:17:49.446" v="315" actId="165"/>
          <ac:cxnSpMkLst>
            <pc:docMk/>
            <pc:sldMk cId="583920099" sldId="793"/>
            <ac:cxnSpMk id="46" creationId="{BD96733A-1F83-28BC-5ED3-4270AD7FC18D}"/>
          </ac:cxnSpMkLst>
        </pc:cxnChg>
        <pc:cxnChg chg="mod">
          <ac:chgData name="Goutham kumar Vemasani" userId="2b3c7c09-8904-454b-86a3-8a2e15b582bd" providerId="ADAL" clId="{6C42FF7E-34D4-4BCF-93DF-D2A3C16BD021}" dt="2023-10-03T00:17:49.446" v="315" actId="165"/>
          <ac:cxnSpMkLst>
            <pc:docMk/>
            <pc:sldMk cId="583920099" sldId="793"/>
            <ac:cxnSpMk id="47" creationId="{3752183C-76BD-4F09-08FD-F2CAA2A58BBB}"/>
          </ac:cxnSpMkLst>
        </pc:cxnChg>
      </pc:sldChg>
      <pc:sldChg chg="del">
        <pc:chgData name="Goutham kumar Vemasani" userId="2b3c7c09-8904-454b-86a3-8a2e15b582bd" providerId="ADAL" clId="{6C42FF7E-34D4-4BCF-93DF-D2A3C16BD021}" dt="2023-10-03T00:15:44.580" v="281" actId="47"/>
        <pc:sldMkLst>
          <pc:docMk/>
          <pc:sldMk cId="2149344546" sldId="794"/>
        </pc:sldMkLst>
      </pc:sldChg>
      <pc:sldChg chg="addSp delSp modSp add mod">
        <pc:chgData name="Goutham kumar Vemasani" userId="2b3c7c09-8904-454b-86a3-8a2e15b582bd" providerId="ADAL" clId="{6C42FF7E-34D4-4BCF-93DF-D2A3C16BD021}" dt="2023-10-03T02:49:56.666" v="997" actId="20577"/>
        <pc:sldMkLst>
          <pc:docMk/>
          <pc:sldMk cId="2350411255" sldId="795"/>
        </pc:sldMkLst>
        <pc:spChg chg="mod">
          <ac:chgData name="Goutham kumar Vemasani" userId="2b3c7c09-8904-454b-86a3-8a2e15b582bd" providerId="ADAL" clId="{6C42FF7E-34D4-4BCF-93DF-D2A3C16BD021}" dt="2023-10-03T02:49:56.666" v="997" actId="20577"/>
          <ac:spMkLst>
            <pc:docMk/>
            <pc:sldMk cId="2350411255" sldId="795"/>
            <ac:spMk id="6" creationId="{B28B62A8-9687-9734-A139-24348657DB21}"/>
          </ac:spMkLst>
        </pc:spChg>
        <pc:grpChg chg="del">
          <ac:chgData name="Goutham kumar Vemasani" userId="2b3c7c09-8904-454b-86a3-8a2e15b582bd" providerId="ADAL" clId="{6C42FF7E-34D4-4BCF-93DF-D2A3C16BD021}" dt="2023-10-03T00:14:52.103" v="275" actId="478"/>
          <ac:grpSpMkLst>
            <pc:docMk/>
            <pc:sldMk cId="2350411255" sldId="795"/>
            <ac:grpSpMk id="46" creationId="{B768E06B-DDFD-046B-9D6D-3E0A451826A0}"/>
          </ac:grpSpMkLst>
        </pc:grpChg>
        <pc:graphicFrameChg chg="add mod modGraphic">
          <ac:chgData name="Goutham kumar Vemasani" userId="2b3c7c09-8904-454b-86a3-8a2e15b582bd" providerId="ADAL" clId="{6C42FF7E-34D4-4BCF-93DF-D2A3C16BD021}" dt="2023-10-03T00:15:13.723" v="279" actId="207"/>
          <ac:graphicFrameMkLst>
            <pc:docMk/>
            <pc:sldMk cId="2350411255" sldId="795"/>
            <ac:graphicFrameMk id="2" creationId="{61747D47-CF80-3ECF-4F7B-223ED7509E4A}"/>
          </ac:graphicFrameMkLst>
        </pc:graphicFrameChg>
      </pc:sldChg>
      <pc:sldChg chg="addSp delSp modSp add mod">
        <pc:chgData name="Goutham kumar Vemasani" userId="2b3c7c09-8904-454b-86a3-8a2e15b582bd" providerId="ADAL" clId="{6C42FF7E-34D4-4BCF-93DF-D2A3C16BD021}" dt="2023-10-03T02:50:07.515" v="999" actId="20577"/>
        <pc:sldMkLst>
          <pc:docMk/>
          <pc:sldMk cId="470215320" sldId="796"/>
        </pc:sldMkLst>
        <pc:spChg chg="mod">
          <ac:chgData name="Goutham kumar Vemasani" userId="2b3c7c09-8904-454b-86a3-8a2e15b582bd" providerId="ADAL" clId="{6C42FF7E-34D4-4BCF-93DF-D2A3C16BD021}" dt="2023-10-03T02:50:07.515" v="999" actId="20577"/>
          <ac:spMkLst>
            <pc:docMk/>
            <pc:sldMk cId="470215320" sldId="796"/>
            <ac:spMk id="4" creationId="{D4B30A35-213C-86D1-1CA6-E0D65AFE40FB}"/>
          </ac:spMkLst>
        </pc:spChg>
        <pc:spChg chg="mod">
          <ac:chgData name="Goutham kumar Vemasani" userId="2b3c7c09-8904-454b-86a3-8a2e15b582bd" providerId="ADAL" clId="{6C42FF7E-34D4-4BCF-93DF-D2A3C16BD021}" dt="2023-10-03T00:39:40.405" v="608" actId="20577"/>
          <ac:spMkLst>
            <pc:docMk/>
            <pc:sldMk cId="470215320" sldId="796"/>
            <ac:spMk id="6" creationId="{FFAE2CA8-6F6E-10A8-27E4-EB18FF69DAD7}"/>
          </ac:spMkLst>
        </pc:spChg>
        <pc:spChg chg="mod">
          <ac:chgData name="Goutham kumar Vemasani" userId="2b3c7c09-8904-454b-86a3-8a2e15b582bd" providerId="ADAL" clId="{6C42FF7E-34D4-4BCF-93DF-D2A3C16BD021}" dt="2023-10-03T00:30:02.221" v="412"/>
          <ac:spMkLst>
            <pc:docMk/>
            <pc:sldMk cId="470215320" sldId="796"/>
            <ac:spMk id="7" creationId="{A6A33B49-A675-C376-751A-66B2CA976B71}"/>
          </ac:spMkLst>
        </pc:spChg>
        <pc:spChg chg="mod">
          <ac:chgData name="Goutham kumar Vemasani" userId="2b3c7c09-8904-454b-86a3-8a2e15b582bd" providerId="ADAL" clId="{6C42FF7E-34D4-4BCF-93DF-D2A3C16BD021}" dt="2023-10-03T00:18:17.178" v="320" actId="1076"/>
          <ac:spMkLst>
            <pc:docMk/>
            <pc:sldMk cId="470215320" sldId="796"/>
            <ac:spMk id="11" creationId="{A26AEC23-947D-A644-9D24-811380FA715D}"/>
          </ac:spMkLst>
        </pc:spChg>
        <pc:spChg chg="mod">
          <ac:chgData name="Goutham kumar Vemasani" userId="2b3c7c09-8904-454b-86a3-8a2e15b582bd" providerId="ADAL" clId="{6C42FF7E-34D4-4BCF-93DF-D2A3C16BD021}" dt="2023-10-03T00:17:38.491" v="313" actId="20577"/>
          <ac:spMkLst>
            <pc:docMk/>
            <pc:sldMk cId="470215320" sldId="796"/>
            <ac:spMk id="13" creationId="{CB8D18D1-DF79-0A50-65F6-AEF2D98CF2C9}"/>
          </ac:spMkLst>
        </pc:spChg>
        <pc:spChg chg="mod">
          <ac:chgData name="Goutham kumar Vemasani" userId="2b3c7c09-8904-454b-86a3-8a2e15b582bd" providerId="ADAL" clId="{6C42FF7E-34D4-4BCF-93DF-D2A3C16BD021}" dt="2023-10-03T00:17:35.714" v="311" actId="1076"/>
          <ac:spMkLst>
            <pc:docMk/>
            <pc:sldMk cId="470215320" sldId="796"/>
            <ac:spMk id="52" creationId="{86071FC9-5092-D6B4-90B6-6BDC164EF76E}"/>
          </ac:spMkLst>
        </pc:spChg>
        <pc:grpChg chg="add mod">
          <ac:chgData name="Goutham kumar Vemasani" userId="2b3c7c09-8904-454b-86a3-8a2e15b582bd" providerId="ADAL" clId="{6C42FF7E-34D4-4BCF-93DF-D2A3C16BD021}" dt="2023-10-03T00:18:58.128" v="330" actId="164"/>
          <ac:grpSpMkLst>
            <pc:docMk/>
            <pc:sldMk cId="470215320" sldId="796"/>
            <ac:grpSpMk id="5" creationId="{3C9DB6BB-9E79-6887-0B33-9C5623F6A7CF}"/>
          </ac:grpSpMkLst>
        </pc:grpChg>
        <pc:grpChg chg="add mod">
          <ac:chgData name="Goutham kumar Vemasani" userId="2b3c7c09-8904-454b-86a3-8a2e15b582bd" providerId="ADAL" clId="{6C42FF7E-34D4-4BCF-93DF-D2A3C16BD021}" dt="2023-10-03T00:18:58.128" v="330" actId="164"/>
          <ac:grpSpMkLst>
            <pc:docMk/>
            <pc:sldMk cId="470215320" sldId="796"/>
            <ac:grpSpMk id="14" creationId="{B1D3F353-D145-2C52-2F74-E1EBC54A4098}"/>
          </ac:grpSpMkLst>
        </pc:grpChg>
        <pc:grpChg chg="add mod">
          <ac:chgData name="Goutham kumar Vemasani" userId="2b3c7c09-8904-454b-86a3-8a2e15b582bd" providerId="ADAL" clId="{6C42FF7E-34D4-4BCF-93DF-D2A3C16BD021}" dt="2023-10-03T00:18:58.128" v="330" actId="164"/>
          <ac:grpSpMkLst>
            <pc:docMk/>
            <pc:sldMk cId="470215320" sldId="796"/>
            <ac:grpSpMk id="18" creationId="{0BD10063-D6CE-C652-40A8-B73B04CF40C0}"/>
          </ac:grpSpMkLst>
        </pc:grpChg>
        <pc:grpChg chg="del">
          <ac:chgData name="Goutham kumar Vemasani" userId="2b3c7c09-8904-454b-86a3-8a2e15b582bd" providerId="ADAL" clId="{6C42FF7E-34D4-4BCF-93DF-D2A3C16BD021}" dt="2023-10-03T00:16:47.454" v="293" actId="478"/>
          <ac:grpSpMkLst>
            <pc:docMk/>
            <pc:sldMk cId="470215320" sldId="796"/>
            <ac:grpSpMk id="50" creationId="{B7BD3D4A-5528-222F-F1B6-43974AE26EA7}"/>
          </ac:grpSpMkLst>
        </pc:grpChg>
        <pc:picChg chg="add mod">
          <ac:chgData name="Goutham kumar Vemasani" userId="2b3c7c09-8904-454b-86a3-8a2e15b582bd" providerId="ADAL" clId="{6C42FF7E-34D4-4BCF-93DF-D2A3C16BD021}" dt="2023-10-03T00:18:58.128" v="330" actId="164"/>
          <ac:picMkLst>
            <pc:docMk/>
            <pc:sldMk cId="470215320" sldId="796"/>
            <ac:picMk id="3" creationId="{BB5EAC7D-C51C-150E-8890-98343D36BF31}"/>
          </ac:picMkLst>
        </pc:picChg>
        <pc:cxnChg chg="mod">
          <ac:chgData name="Goutham kumar Vemasani" userId="2b3c7c09-8904-454b-86a3-8a2e15b582bd" providerId="ADAL" clId="{6C42FF7E-34D4-4BCF-93DF-D2A3C16BD021}" dt="2023-10-03T00:17:55.749" v="316"/>
          <ac:cxnSpMkLst>
            <pc:docMk/>
            <pc:sldMk cId="470215320" sldId="796"/>
            <ac:cxnSpMk id="9" creationId="{22A63A8F-129B-AFBF-5AB9-D2A5A8B8BD79}"/>
          </ac:cxnSpMkLst>
        </pc:cxnChg>
        <pc:cxnChg chg="mod">
          <ac:chgData name="Goutham kumar Vemasani" userId="2b3c7c09-8904-454b-86a3-8a2e15b582bd" providerId="ADAL" clId="{6C42FF7E-34D4-4BCF-93DF-D2A3C16BD021}" dt="2023-10-03T00:17:55.749" v="316"/>
          <ac:cxnSpMkLst>
            <pc:docMk/>
            <pc:sldMk cId="470215320" sldId="796"/>
            <ac:cxnSpMk id="10" creationId="{39DF9411-AA7A-2212-DC13-D9B4E78BF091}"/>
          </ac:cxnSpMkLst>
        </pc:cxnChg>
        <pc:cxnChg chg="mod">
          <ac:chgData name="Goutham kumar Vemasani" userId="2b3c7c09-8904-454b-86a3-8a2e15b582bd" providerId="ADAL" clId="{6C42FF7E-34D4-4BCF-93DF-D2A3C16BD021}" dt="2023-10-03T00:17:55.749" v="316"/>
          <ac:cxnSpMkLst>
            <pc:docMk/>
            <pc:sldMk cId="470215320" sldId="796"/>
            <ac:cxnSpMk id="12" creationId="{46954759-0C21-D41B-1C67-B5266D318642}"/>
          </ac:cxnSpMkLst>
        </pc:cxnChg>
        <pc:cxnChg chg="mod">
          <ac:chgData name="Goutham kumar Vemasani" userId="2b3c7c09-8904-454b-86a3-8a2e15b582bd" providerId="ADAL" clId="{6C42FF7E-34D4-4BCF-93DF-D2A3C16BD021}" dt="2023-10-03T00:18:30.948" v="324"/>
          <ac:cxnSpMkLst>
            <pc:docMk/>
            <pc:sldMk cId="470215320" sldId="796"/>
            <ac:cxnSpMk id="15" creationId="{F97F22FF-5B6C-638C-F304-8D639EDEEFE4}"/>
          </ac:cxnSpMkLst>
        </pc:cxnChg>
        <pc:cxnChg chg="mod">
          <ac:chgData name="Goutham kumar Vemasani" userId="2b3c7c09-8904-454b-86a3-8a2e15b582bd" providerId="ADAL" clId="{6C42FF7E-34D4-4BCF-93DF-D2A3C16BD021}" dt="2023-10-03T00:18:30.948" v="324"/>
          <ac:cxnSpMkLst>
            <pc:docMk/>
            <pc:sldMk cId="470215320" sldId="796"/>
            <ac:cxnSpMk id="16" creationId="{11BFB565-F9C7-51BB-CC13-5CA0D1CD6E7B}"/>
          </ac:cxnSpMkLst>
        </pc:cxnChg>
        <pc:cxnChg chg="mod">
          <ac:chgData name="Goutham kumar Vemasani" userId="2b3c7c09-8904-454b-86a3-8a2e15b582bd" providerId="ADAL" clId="{6C42FF7E-34D4-4BCF-93DF-D2A3C16BD021}" dt="2023-10-03T00:18:30.948" v="324"/>
          <ac:cxnSpMkLst>
            <pc:docMk/>
            <pc:sldMk cId="470215320" sldId="796"/>
            <ac:cxnSpMk id="17" creationId="{4804AAD0-1351-2476-ADAE-C33BF57003E9}"/>
          </ac:cxnSpMkLst>
        </pc:cxnChg>
      </pc:sldChg>
      <pc:sldChg chg="addSp delSp modSp add mod">
        <pc:chgData name="Goutham kumar Vemasani" userId="2b3c7c09-8904-454b-86a3-8a2e15b582bd" providerId="ADAL" clId="{6C42FF7E-34D4-4BCF-93DF-D2A3C16BD021}" dt="2023-10-03T02:50:18.656" v="1000" actId="20577"/>
        <pc:sldMkLst>
          <pc:docMk/>
          <pc:sldMk cId="2245208620" sldId="797"/>
        </pc:sldMkLst>
        <pc:spChg chg="mod">
          <ac:chgData name="Goutham kumar Vemasani" userId="2b3c7c09-8904-454b-86a3-8a2e15b582bd" providerId="ADAL" clId="{6C42FF7E-34D4-4BCF-93DF-D2A3C16BD021}" dt="2023-10-03T02:50:18.656" v="1000" actId="20577"/>
          <ac:spMkLst>
            <pc:docMk/>
            <pc:sldMk cId="2245208620" sldId="797"/>
            <ac:spMk id="4" creationId="{D4B30A35-213C-86D1-1CA6-E0D65AFE40FB}"/>
          </ac:spMkLst>
        </pc:spChg>
        <pc:spChg chg="mod">
          <ac:chgData name="Goutham kumar Vemasani" userId="2b3c7c09-8904-454b-86a3-8a2e15b582bd" providerId="ADAL" clId="{6C42FF7E-34D4-4BCF-93DF-D2A3C16BD021}" dt="2023-10-03T00:20:23.171" v="350" actId="20577"/>
          <ac:spMkLst>
            <pc:docMk/>
            <pc:sldMk cId="2245208620" sldId="797"/>
            <ac:spMk id="7" creationId="{A6A33B49-A675-C376-751A-66B2CA976B71}"/>
          </ac:spMkLst>
        </pc:spChg>
        <pc:spChg chg="del">
          <ac:chgData name="Goutham kumar Vemasani" userId="2b3c7c09-8904-454b-86a3-8a2e15b582bd" providerId="ADAL" clId="{6C42FF7E-34D4-4BCF-93DF-D2A3C16BD021}" dt="2023-10-03T00:19:38.192" v="332" actId="478"/>
          <ac:spMkLst>
            <pc:docMk/>
            <pc:sldMk cId="2245208620" sldId="797"/>
            <ac:spMk id="11" creationId="{A26AEC23-947D-A644-9D24-811380FA715D}"/>
          </ac:spMkLst>
        </pc:spChg>
        <pc:spChg chg="del">
          <ac:chgData name="Goutham kumar Vemasani" userId="2b3c7c09-8904-454b-86a3-8a2e15b582bd" providerId="ADAL" clId="{6C42FF7E-34D4-4BCF-93DF-D2A3C16BD021}" dt="2023-10-03T00:19:38.192" v="332" actId="478"/>
          <ac:spMkLst>
            <pc:docMk/>
            <pc:sldMk cId="2245208620" sldId="797"/>
            <ac:spMk id="13" creationId="{CB8D18D1-DF79-0A50-65F6-AEF2D98CF2C9}"/>
          </ac:spMkLst>
        </pc:spChg>
        <pc:spChg chg="del">
          <ac:chgData name="Goutham kumar Vemasani" userId="2b3c7c09-8904-454b-86a3-8a2e15b582bd" providerId="ADAL" clId="{6C42FF7E-34D4-4BCF-93DF-D2A3C16BD021}" dt="2023-10-03T00:19:38.192" v="332" actId="478"/>
          <ac:spMkLst>
            <pc:docMk/>
            <pc:sldMk cId="2245208620" sldId="797"/>
            <ac:spMk id="52" creationId="{86071FC9-5092-D6B4-90B6-6BDC164EF76E}"/>
          </ac:spMkLst>
        </pc:spChg>
        <pc:grpChg chg="del">
          <ac:chgData name="Goutham kumar Vemasani" userId="2b3c7c09-8904-454b-86a3-8a2e15b582bd" providerId="ADAL" clId="{6C42FF7E-34D4-4BCF-93DF-D2A3C16BD021}" dt="2023-10-03T00:19:38.192" v="332" actId="478"/>
          <ac:grpSpMkLst>
            <pc:docMk/>
            <pc:sldMk cId="2245208620" sldId="797"/>
            <ac:grpSpMk id="18" creationId="{0BD10063-D6CE-C652-40A8-B73B04CF40C0}"/>
          </ac:grpSpMkLst>
        </pc:grpChg>
        <pc:picChg chg="add mod">
          <ac:chgData name="Goutham kumar Vemasani" userId="2b3c7c09-8904-454b-86a3-8a2e15b582bd" providerId="ADAL" clId="{6C42FF7E-34D4-4BCF-93DF-D2A3C16BD021}" dt="2023-10-03T00:20:16.079" v="337" actId="1076"/>
          <ac:picMkLst>
            <pc:docMk/>
            <pc:sldMk cId="2245208620" sldId="797"/>
            <ac:picMk id="2" creationId="{404AFEBD-3F22-FD47-A2AF-1B3E087CCD8D}"/>
          </ac:picMkLst>
        </pc:picChg>
      </pc:sldChg>
      <pc:sldChg chg="addSp delSp modSp add mod">
        <pc:chgData name="Goutham kumar Vemasani" userId="2b3c7c09-8904-454b-86a3-8a2e15b582bd" providerId="ADAL" clId="{6C42FF7E-34D4-4BCF-93DF-D2A3C16BD021}" dt="2023-10-03T02:50:26.918" v="1001" actId="20577"/>
        <pc:sldMkLst>
          <pc:docMk/>
          <pc:sldMk cId="2776051225" sldId="798"/>
        </pc:sldMkLst>
        <pc:spChg chg="mod">
          <ac:chgData name="Goutham kumar Vemasani" userId="2b3c7c09-8904-454b-86a3-8a2e15b582bd" providerId="ADAL" clId="{6C42FF7E-34D4-4BCF-93DF-D2A3C16BD021}" dt="2023-10-03T02:50:26.918" v="1001" actId="20577"/>
          <ac:spMkLst>
            <pc:docMk/>
            <pc:sldMk cId="2776051225" sldId="798"/>
            <ac:spMk id="4" creationId="{D4B30A35-213C-86D1-1CA6-E0D65AFE40FB}"/>
          </ac:spMkLst>
        </pc:spChg>
        <pc:spChg chg="mod">
          <ac:chgData name="Goutham kumar Vemasani" userId="2b3c7c09-8904-454b-86a3-8a2e15b582bd" providerId="ADAL" clId="{6C42FF7E-34D4-4BCF-93DF-D2A3C16BD021}" dt="2023-10-03T00:39:49.221" v="609" actId="20577"/>
          <ac:spMkLst>
            <pc:docMk/>
            <pc:sldMk cId="2776051225" sldId="798"/>
            <ac:spMk id="6" creationId="{FFAE2CA8-6F6E-10A8-27E4-EB18FF69DAD7}"/>
          </ac:spMkLst>
        </pc:spChg>
        <pc:spChg chg="mod">
          <ac:chgData name="Goutham kumar Vemasani" userId="2b3c7c09-8904-454b-86a3-8a2e15b582bd" providerId="ADAL" clId="{6C42FF7E-34D4-4BCF-93DF-D2A3C16BD021}" dt="2023-10-03T00:21:35.052" v="370" actId="20577"/>
          <ac:spMkLst>
            <pc:docMk/>
            <pc:sldMk cId="2776051225" sldId="798"/>
            <ac:spMk id="7" creationId="{A6A33B49-A675-C376-751A-66B2CA976B71}"/>
          </ac:spMkLst>
        </pc:spChg>
        <pc:picChg chg="del">
          <ac:chgData name="Goutham kumar Vemasani" userId="2b3c7c09-8904-454b-86a3-8a2e15b582bd" providerId="ADAL" clId="{6C42FF7E-34D4-4BCF-93DF-D2A3C16BD021}" dt="2023-10-03T00:21:09.338" v="352" actId="478"/>
          <ac:picMkLst>
            <pc:docMk/>
            <pc:sldMk cId="2776051225" sldId="798"/>
            <ac:picMk id="2" creationId="{404AFEBD-3F22-FD47-A2AF-1B3E087CCD8D}"/>
          </ac:picMkLst>
        </pc:picChg>
        <pc:picChg chg="add mod">
          <ac:chgData name="Goutham kumar Vemasani" userId="2b3c7c09-8904-454b-86a3-8a2e15b582bd" providerId="ADAL" clId="{6C42FF7E-34D4-4BCF-93DF-D2A3C16BD021}" dt="2023-10-03T00:39:16.668" v="606" actId="14100"/>
          <ac:picMkLst>
            <pc:docMk/>
            <pc:sldMk cId="2776051225" sldId="798"/>
            <ac:picMk id="2" creationId="{FB6A37A9-9561-F29A-5398-BC638F2181F8}"/>
          </ac:picMkLst>
        </pc:picChg>
        <pc:picChg chg="add del mod">
          <ac:chgData name="Goutham kumar Vemasani" userId="2b3c7c09-8904-454b-86a3-8a2e15b582bd" providerId="ADAL" clId="{6C42FF7E-34D4-4BCF-93DF-D2A3C16BD021}" dt="2023-10-03T00:39:10.157" v="603" actId="478"/>
          <ac:picMkLst>
            <pc:docMk/>
            <pc:sldMk cId="2776051225" sldId="798"/>
            <ac:picMk id="3" creationId="{89E52348-3ED1-1C63-6279-EDBFF917B87A}"/>
          </ac:picMkLst>
        </pc:picChg>
      </pc:sldChg>
      <pc:sldChg chg="addSp delSp modSp new mod">
        <pc:chgData name="Goutham kumar Vemasani" userId="2b3c7c09-8904-454b-86a3-8a2e15b582bd" providerId="ADAL" clId="{6C42FF7E-34D4-4BCF-93DF-D2A3C16BD021}" dt="2023-10-03T00:38:26.780" v="602" actId="1076"/>
        <pc:sldMkLst>
          <pc:docMk/>
          <pc:sldMk cId="1569079933" sldId="799"/>
        </pc:sldMkLst>
        <pc:spChg chg="add mod">
          <ac:chgData name="Goutham kumar Vemasani" userId="2b3c7c09-8904-454b-86a3-8a2e15b582bd" providerId="ADAL" clId="{6C42FF7E-34D4-4BCF-93DF-D2A3C16BD021}" dt="2023-10-03T00:36:03.537" v="542" actId="1076"/>
          <ac:spMkLst>
            <pc:docMk/>
            <pc:sldMk cId="1569079933" sldId="799"/>
            <ac:spMk id="2" creationId="{D047DAC9-5246-7B2F-A8B7-267BAD9DD386}"/>
          </ac:spMkLst>
        </pc:spChg>
        <pc:spChg chg="add mod">
          <ac:chgData name="Goutham kumar Vemasani" userId="2b3c7c09-8904-454b-86a3-8a2e15b582bd" providerId="ADAL" clId="{6C42FF7E-34D4-4BCF-93DF-D2A3C16BD021}" dt="2023-10-03T00:35:36.206" v="537"/>
          <ac:spMkLst>
            <pc:docMk/>
            <pc:sldMk cId="1569079933" sldId="799"/>
            <ac:spMk id="3" creationId="{BE4A0A5F-8B44-02EB-E1D8-A2AD5658C1C0}"/>
          </ac:spMkLst>
        </pc:spChg>
        <pc:spChg chg="add del mod">
          <ac:chgData name="Goutham kumar Vemasani" userId="2b3c7c09-8904-454b-86a3-8a2e15b582bd" providerId="ADAL" clId="{6C42FF7E-34D4-4BCF-93DF-D2A3C16BD021}" dt="2023-10-03T00:35:57.209" v="539" actId="478"/>
          <ac:spMkLst>
            <pc:docMk/>
            <pc:sldMk cId="1569079933" sldId="799"/>
            <ac:spMk id="4" creationId="{0CDC6A21-8CE0-2902-1194-0055EF7C5097}"/>
          </ac:spMkLst>
        </pc:spChg>
        <pc:spChg chg="add del mod">
          <ac:chgData name="Goutham kumar Vemasani" userId="2b3c7c09-8904-454b-86a3-8a2e15b582bd" providerId="ADAL" clId="{6C42FF7E-34D4-4BCF-93DF-D2A3C16BD021}" dt="2023-10-03T00:35:57.209" v="539" actId="478"/>
          <ac:spMkLst>
            <pc:docMk/>
            <pc:sldMk cId="1569079933" sldId="799"/>
            <ac:spMk id="5" creationId="{91262F5C-C815-4E93-3A26-17FFA3BB74B2}"/>
          </ac:spMkLst>
        </pc:spChg>
        <pc:spChg chg="add del mod">
          <ac:chgData name="Goutham kumar Vemasani" userId="2b3c7c09-8904-454b-86a3-8a2e15b582bd" providerId="ADAL" clId="{6C42FF7E-34D4-4BCF-93DF-D2A3C16BD021}" dt="2023-10-03T00:35:57.209" v="539" actId="478"/>
          <ac:spMkLst>
            <pc:docMk/>
            <pc:sldMk cId="1569079933" sldId="799"/>
            <ac:spMk id="6" creationId="{CE260898-03A5-BCC9-B16B-7959F953C895}"/>
          </ac:spMkLst>
        </pc:spChg>
        <pc:spChg chg="add mod">
          <ac:chgData name="Goutham kumar Vemasani" userId="2b3c7c09-8904-454b-86a3-8a2e15b582bd" providerId="ADAL" clId="{6C42FF7E-34D4-4BCF-93DF-D2A3C16BD021}" dt="2023-10-03T00:35:36.206" v="537"/>
          <ac:spMkLst>
            <pc:docMk/>
            <pc:sldMk cId="1569079933" sldId="799"/>
            <ac:spMk id="7" creationId="{5617F94B-972A-7B8F-ECEF-112DB3A23B8E}"/>
          </ac:spMkLst>
        </pc:spChg>
        <pc:spChg chg="add del mod">
          <ac:chgData name="Goutham kumar Vemasani" userId="2b3c7c09-8904-454b-86a3-8a2e15b582bd" providerId="ADAL" clId="{6C42FF7E-34D4-4BCF-93DF-D2A3C16BD021}" dt="2023-10-03T00:35:57.209" v="539" actId="478"/>
          <ac:spMkLst>
            <pc:docMk/>
            <pc:sldMk cId="1569079933" sldId="799"/>
            <ac:spMk id="8" creationId="{09A006D1-DB92-6C28-DBB8-ABB567A2F638}"/>
          </ac:spMkLst>
        </pc:spChg>
        <pc:spChg chg="add del mod">
          <ac:chgData name="Goutham kumar Vemasani" userId="2b3c7c09-8904-454b-86a3-8a2e15b582bd" providerId="ADAL" clId="{6C42FF7E-34D4-4BCF-93DF-D2A3C16BD021}" dt="2023-10-03T00:35:59.150" v="540" actId="478"/>
          <ac:spMkLst>
            <pc:docMk/>
            <pc:sldMk cId="1569079933" sldId="799"/>
            <ac:spMk id="9" creationId="{76C41590-9D72-F679-26FF-019589BB61C8}"/>
          </ac:spMkLst>
        </pc:spChg>
        <pc:spChg chg="add mod">
          <ac:chgData name="Goutham kumar Vemasani" userId="2b3c7c09-8904-454b-86a3-8a2e15b582bd" providerId="ADAL" clId="{6C42FF7E-34D4-4BCF-93DF-D2A3C16BD021}" dt="2023-10-03T00:38:26.780" v="602" actId="1076"/>
          <ac:spMkLst>
            <pc:docMk/>
            <pc:sldMk cId="1569079933" sldId="799"/>
            <ac:spMk id="13" creationId="{F2E98D88-CDC3-68A8-230D-81C5096C5CDE}"/>
          </ac:spMkLst>
        </pc:spChg>
        <pc:grpChg chg="add del mod">
          <ac:chgData name="Goutham kumar Vemasani" userId="2b3c7c09-8904-454b-86a3-8a2e15b582bd" providerId="ADAL" clId="{6C42FF7E-34D4-4BCF-93DF-D2A3C16BD021}" dt="2023-10-03T00:35:57.209" v="539" actId="478"/>
          <ac:grpSpMkLst>
            <pc:docMk/>
            <pc:sldMk cId="1569079933" sldId="799"/>
            <ac:grpSpMk id="10" creationId="{579DDB4B-6271-4327-88D4-38A7F55A1FF2}"/>
          </ac:grpSpMkLst>
        </pc:grpChg>
        <pc:picChg chg="mod">
          <ac:chgData name="Goutham kumar Vemasani" userId="2b3c7c09-8904-454b-86a3-8a2e15b582bd" providerId="ADAL" clId="{6C42FF7E-34D4-4BCF-93DF-D2A3C16BD021}" dt="2023-10-03T00:35:36.206" v="537"/>
          <ac:picMkLst>
            <pc:docMk/>
            <pc:sldMk cId="1569079933" sldId="799"/>
            <ac:picMk id="11" creationId="{459690A7-2AEF-E7BA-9FDE-C58C83414289}"/>
          </ac:picMkLst>
        </pc:picChg>
        <pc:picChg chg="mod">
          <ac:chgData name="Goutham kumar Vemasani" userId="2b3c7c09-8904-454b-86a3-8a2e15b582bd" providerId="ADAL" clId="{6C42FF7E-34D4-4BCF-93DF-D2A3C16BD021}" dt="2023-10-03T00:35:36.206" v="537"/>
          <ac:picMkLst>
            <pc:docMk/>
            <pc:sldMk cId="1569079933" sldId="799"/>
            <ac:picMk id="12" creationId="{DEB0F737-FC1C-3C0B-B716-54B1D48508E2}"/>
          </ac:picMkLst>
        </pc:picChg>
      </pc:sldChg>
      <pc:sldChg chg="addSp delSp modSp add mod">
        <pc:chgData name="Goutham kumar Vemasani" userId="2b3c7c09-8904-454b-86a3-8a2e15b582bd" providerId="ADAL" clId="{6C42FF7E-34D4-4BCF-93DF-D2A3C16BD021}" dt="2023-10-03T02:53:14.449" v="1054" actId="20577"/>
        <pc:sldMkLst>
          <pc:docMk/>
          <pc:sldMk cId="661586204" sldId="800"/>
        </pc:sldMkLst>
        <pc:spChg chg="add mod">
          <ac:chgData name="Goutham kumar Vemasani" userId="2b3c7c09-8904-454b-86a3-8a2e15b582bd" providerId="ADAL" clId="{6C42FF7E-34D4-4BCF-93DF-D2A3C16BD021}" dt="2023-10-03T00:37:31.031" v="600" actId="1076"/>
          <ac:spMkLst>
            <pc:docMk/>
            <pc:sldMk cId="661586204" sldId="800"/>
            <ac:spMk id="3" creationId="{4559F5CF-B205-2FD2-ED20-83DEDDFD775B}"/>
          </ac:spMkLst>
        </pc:spChg>
        <pc:spChg chg="mod">
          <ac:chgData name="Goutham kumar Vemasani" userId="2b3c7c09-8904-454b-86a3-8a2e15b582bd" providerId="ADAL" clId="{6C42FF7E-34D4-4BCF-93DF-D2A3C16BD021}" dt="2023-10-03T02:53:14.449" v="1054" actId="20577"/>
          <ac:spMkLst>
            <pc:docMk/>
            <pc:sldMk cId="661586204" sldId="800"/>
            <ac:spMk id="4" creationId="{D4B30A35-213C-86D1-1CA6-E0D65AFE40FB}"/>
          </ac:spMkLst>
        </pc:spChg>
        <pc:spChg chg="mod">
          <ac:chgData name="Goutham kumar Vemasani" userId="2b3c7c09-8904-454b-86a3-8a2e15b582bd" providerId="ADAL" clId="{6C42FF7E-34D4-4BCF-93DF-D2A3C16BD021}" dt="2023-10-03T00:36:44.593" v="593" actId="6549"/>
          <ac:spMkLst>
            <pc:docMk/>
            <pc:sldMk cId="661586204" sldId="800"/>
            <ac:spMk id="7" creationId="{A6A33B49-A675-C376-751A-66B2CA976B71}"/>
          </ac:spMkLst>
        </pc:spChg>
        <pc:picChg chg="del mod">
          <ac:chgData name="Goutham kumar Vemasani" userId="2b3c7c09-8904-454b-86a3-8a2e15b582bd" providerId="ADAL" clId="{6C42FF7E-34D4-4BCF-93DF-D2A3C16BD021}" dt="2023-10-03T00:36:49.056" v="595" actId="478"/>
          <ac:picMkLst>
            <pc:docMk/>
            <pc:sldMk cId="661586204" sldId="800"/>
            <ac:picMk id="5" creationId="{574DDB9A-1C8D-BF8E-58DF-8F7097DC9DEF}"/>
          </ac:picMkLst>
        </pc:picChg>
        <pc:picChg chg="del">
          <ac:chgData name="Goutham kumar Vemasani" userId="2b3c7c09-8904-454b-86a3-8a2e15b582bd" providerId="ADAL" clId="{6C42FF7E-34D4-4BCF-93DF-D2A3C16BD021}" dt="2023-10-03T00:36:49.056" v="595" actId="478"/>
          <ac:picMkLst>
            <pc:docMk/>
            <pc:sldMk cId="661586204" sldId="800"/>
            <ac:picMk id="9" creationId="{0D9CCD9A-0957-A1C1-E32F-FAB388F159A7}"/>
          </ac:picMkLst>
        </pc:picChg>
        <pc:picChg chg="del">
          <ac:chgData name="Goutham kumar Vemasani" userId="2b3c7c09-8904-454b-86a3-8a2e15b582bd" providerId="ADAL" clId="{6C42FF7E-34D4-4BCF-93DF-D2A3C16BD021}" dt="2023-10-03T00:36:52.330" v="596" actId="478"/>
          <ac:picMkLst>
            <pc:docMk/>
            <pc:sldMk cId="661586204" sldId="800"/>
            <ac:picMk id="10" creationId="{0C53542C-E4EC-23D1-37CB-F9F1BFCEC5E6}"/>
          </ac:picMkLst>
        </pc:picChg>
        <pc:picChg chg="del">
          <ac:chgData name="Goutham kumar Vemasani" userId="2b3c7c09-8904-454b-86a3-8a2e15b582bd" providerId="ADAL" clId="{6C42FF7E-34D4-4BCF-93DF-D2A3C16BD021}" dt="2023-10-03T00:36:49.056" v="595" actId="478"/>
          <ac:picMkLst>
            <pc:docMk/>
            <pc:sldMk cId="661586204" sldId="800"/>
            <ac:picMk id="11" creationId="{6012F6CA-4119-6B4D-10ED-AFA54AF5A746}"/>
          </ac:picMkLst>
        </pc:picChg>
        <pc:picChg chg="del">
          <ac:chgData name="Goutham kumar Vemasani" userId="2b3c7c09-8904-454b-86a3-8a2e15b582bd" providerId="ADAL" clId="{6C42FF7E-34D4-4BCF-93DF-D2A3C16BD021}" dt="2023-10-03T00:36:49.056" v="595" actId="478"/>
          <ac:picMkLst>
            <pc:docMk/>
            <pc:sldMk cId="661586204" sldId="800"/>
            <ac:picMk id="12" creationId="{04219384-DE03-5942-6AF5-68149332B8EB}"/>
          </ac:picMkLst>
        </pc:picChg>
        <pc:picChg chg="del">
          <ac:chgData name="Goutham kumar Vemasani" userId="2b3c7c09-8904-454b-86a3-8a2e15b582bd" providerId="ADAL" clId="{6C42FF7E-34D4-4BCF-93DF-D2A3C16BD021}" dt="2023-10-03T00:36:52.330" v="596" actId="478"/>
          <ac:picMkLst>
            <pc:docMk/>
            <pc:sldMk cId="661586204" sldId="800"/>
            <ac:picMk id="13" creationId="{8C256C5A-7CA5-0313-DF42-302DB25173DC}"/>
          </ac:picMkLst>
        </pc:picChg>
      </pc:sldChg>
      <pc:sldChg chg="modSp add mod">
        <pc:chgData name="Goutham kumar Vemasani" userId="2b3c7c09-8904-454b-86a3-8a2e15b582bd" providerId="ADAL" clId="{6C42FF7E-34D4-4BCF-93DF-D2A3C16BD021}" dt="2023-10-03T02:49:44.836" v="995" actId="20577"/>
        <pc:sldMkLst>
          <pc:docMk/>
          <pc:sldMk cId="1631214781" sldId="801"/>
        </pc:sldMkLst>
        <pc:spChg chg="mod">
          <ac:chgData name="Goutham kumar Vemasani" userId="2b3c7c09-8904-454b-86a3-8a2e15b582bd" providerId="ADAL" clId="{6C42FF7E-34D4-4BCF-93DF-D2A3C16BD021}" dt="2023-10-03T02:49:44.836" v="995" actId="20577"/>
          <ac:spMkLst>
            <pc:docMk/>
            <pc:sldMk cId="1631214781" sldId="801"/>
            <ac:spMk id="2" creationId="{25C90331-21C3-432E-A1A2-CB3E1F3B0928}"/>
          </ac:spMkLst>
        </pc:spChg>
      </pc:sldChg>
    </pc:docChg>
  </pc:docChgLst>
  <pc:docChgLst>
    <pc:chgData name="Harish Datta Chitneni" userId="S::hchitnen@purdue.edu::79c9e46b-086a-4ee5-a8a3-8335bfaf0f95" providerId="AD" clId="Web-{7F073BEE-99CE-9171-E16D-8CA593121B21}"/>
    <pc:docChg chg="modSld">
      <pc:chgData name="Harish Datta Chitneni" userId="S::hchitnen@purdue.edu::79c9e46b-086a-4ee5-a8a3-8335bfaf0f95" providerId="AD" clId="Web-{7F073BEE-99CE-9171-E16D-8CA593121B21}" dt="2023-10-03T00:25:13.664" v="2" actId="1076"/>
      <pc:docMkLst>
        <pc:docMk/>
      </pc:docMkLst>
      <pc:sldChg chg="modSp">
        <pc:chgData name="Harish Datta Chitneni" userId="S::hchitnen@purdue.edu::79c9e46b-086a-4ee5-a8a3-8335bfaf0f95" providerId="AD" clId="Web-{7F073BEE-99CE-9171-E16D-8CA593121B21}" dt="2023-10-03T00:25:13.664" v="2" actId="1076"/>
        <pc:sldMkLst>
          <pc:docMk/>
          <pc:sldMk cId="583920099" sldId="793"/>
        </pc:sldMkLst>
        <pc:grpChg chg="mod">
          <ac:chgData name="Harish Datta Chitneni" userId="S::hchitnen@purdue.edu::79c9e46b-086a-4ee5-a8a3-8335bfaf0f95" providerId="AD" clId="Web-{7F073BEE-99CE-9171-E16D-8CA593121B21}" dt="2023-10-03T00:25:13.664" v="2" actId="1076"/>
          <ac:grpSpMkLst>
            <pc:docMk/>
            <pc:sldMk cId="583920099" sldId="793"/>
            <ac:grpSpMk id="2" creationId="{4A43D453-D414-48CF-E7E2-E3F75A7A1C85}"/>
          </ac:grpSpMkLst>
        </pc:gr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589D03-535D-4076-8FC9-AC781ED6F0E8}" type="doc">
      <dgm:prSet loTypeId="urn:microsoft.com/office/officeart/2018/layout/CircleProcess" loCatId="simpleprocesssa" qsTypeId="urn:microsoft.com/office/officeart/2005/8/quickstyle/simple1" qsCatId="simple" csTypeId="urn:microsoft.com/office/officeart/2005/8/colors/colorful5" csCatId="colorful" phldr="1"/>
      <dgm:spPr/>
      <dgm:t>
        <a:bodyPr/>
        <a:lstStyle/>
        <a:p>
          <a:endParaRPr lang="en-US"/>
        </a:p>
      </dgm:t>
    </dgm:pt>
    <dgm:pt modelId="{0B70A5B7-E7D3-49A5-BA49-51D709D68F35}">
      <dgm:prSet/>
      <dgm:spPr/>
      <dgm:t>
        <a:bodyPr/>
        <a:lstStyle/>
        <a:p>
          <a:r>
            <a:rPr lang="en-US">
              <a:solidFill>
                <a:schemeClr val="bg1"/>
              </a:solidFill>
            </a:rPr>
            <a:t>List of </a:t>
          </a:r>
          <a:r>
            <a:rPr lang="en-US" b="1">
              <a:solidFill>
                <a:schemeClr val="bg1"/>
              </a:solidFill>
            </a:rPr>
            <a:t>reports </a:t>
          </a:r>
          <a:r>
            <a:rPr lang="en-US" b="0">
              <a:solidFill>
                <a:schemeClr val="bg1"/>
              </a:solidFill>
            </a:rPr>
            <a:t>that are published on website.</a:t>
          </a:r>
        </a:p>
      </dgm:t>
    </dgm:pt>
    <dgm:pt modelId="{04E034E7-ED84-4EA4-A082-938EB88691D8}" type="parTrans" cxnId="{E20A32C0-7A38-4596-A04C-3535C89ECFBE}">
      <dgm:prSet/>
      <dgm:spPr/>
      <dgm:t>
        <a:bodyPr/>
        <a:lstStyle/>
        <a:p>
          <a:endParaRPr lang="en-US">
            <a:solidFill>
              <a:schemeClr val="bg1"/>
            </a:solidFill>
          </a:endParaRPr>
        </a:p>
      </dgm:t>
    </dgm:pt>
    <dgm:pt modelId="{3624B906-BAF9-48C7-956C-B6FC390F6933}" type="sibTrans" cxnId="{E20A32C0-7A38-4596-A04C-3535C89ECFBE}">
      <dgm:prSet/>
      <dgm:spPr/>
      <dgm:t>
        <a:bodyPr/>
        <a:lstStyle/>
        <a:p>
          <a:endParaRPr lang="en-US">
            <a:solidFill>
              <a:schemeClr val="bg1"/>
            </a:solidFill>
          </a:endParaRPr>
        </a:p>
      </dgm:t>
    </dgm:pt>
    <dgm:pt modelId="{06F03BB2-3D9A-4F64-9AB4-7356EAEE1116}">
      <dgm:prSet/>
      <dgm:spPr/>
      <dgm:t>
        <a:bodyPr/>
        <a:lstStyle/>
        <a:p>
          <a:r>
            <a:rPr lang="en-US" b="1">
              <a:solidFill>
                <a:schemeClr val="bg1"/>
              </a:solidFill>
            </a:rPr>
            <a:t>Content writer </a:t>
          </a:r>
          <a:r>
            <a:rPr lang="en-US">
              <a:solidFill>
                <a:schemeClr val="bg1"/>
              </a:solidFill>
            </a:rPr>
            <a:t>writes the Report Description (introduction to our services particular to that industry topic)</a:t>
          </a:r>
        </a:p>
      </dgm:t>
    </dgm:pt>
    <dgm:pt modelId="{0598A030-AD25-4B7A-8927-EF54D2316135}" type="parTrans" cxnId="{01C86637-9371-4870-93AC-1B1F25F2CBB5}">
      <dgm:prSet/>
      <dgm:spPr/>
      <dgm:t>
        <a:bodyPr/>
        <a:lstStyle/>
        <a:p>
          <a:endParaRPr lang="en-US">
            <a:solidFill>
              <a:schemeClr val="bg1"/>
            </a:solidFill>
          </a:endParaRPr>
        </a:p>
      </dgm:t>
    </dgm:pt>
    <dgm:pt modelId="{A737C3BD-446A-479C-A79B-92B645C218D4}" type="sibTrans" cxnId="{01C86637-9371-4870-93AC-1B1F25F2CBB5}">
      <dgm:prSet/>
      <dgm:spPr/>
      <dgm:t>
        <a:bodyPr/>
        <a:lstStyle/>
        <a:p>
          <a:endParaRPr lang="en-US">
            <a:solidFill>
              <a:schemeClr val="bg1"/>
            </a:solidFill>
          </a:endParaRPr>
        </a:p>
      </dgm:t>
    </dgm:pt>
    <dgm:pt modelId="{ECC43528-D495-4247-BE07-2066B5BB32E9}">
      <dgm:prSet/>
      <dgm:spPr/>
      <dgm:t>
        <a:bodyPr/>
        <a:lstStyle/>
        <a:p>
          <a:r>
            <a:rPr lang="en-US" b="1">
              <a:solidFill>
                <a:schemeClr val="bg1"/>
              </a:solidFill>
            </a:rPr>
            <a:t>QC Analyst </a:t>
          </a:r>
          <a:r>
            <a:rPr lang="en-US">
              <a:solidFill>
                <a:schemeClr val="bg1"/>
              </a:solidFill>
            </a:rPr>
            <a:t>perform a quality check on content</a:t>
          </a:r>
        </a:p>
      </dgm:t>
    </dgm:pt>
    <dgm:pt modelId="{FEDE3F90-A808-44B7-96F2-0083F7356A0D}" type="parTrans" cxnId="{0DDB1453-6BE2-4869-9602-F354A9607541}">
      <dgm:prSet/>
      <dgm:spPr/>
      <dgm:t>
        <a:bodyPr/>
        <a:lstStyle/>
        <a:p>
          <a:endParaRPr lang="en-US">
            <a:solidFill>
              <a:schemeClr val="bg1"/>
            </a:solidFill>
          </a:endParaRPr>
        </a:p>
      </dgm:t>
    </dgm:pt>
    <dgm:pt modelId="{4C743857-8FF8-420A-9969-9DEA7C2E38A0}" type="sibTrans" cxnId="{0DDB1453-6BE2-4869-9602-F354A9607541}">
      <dgm:prSet/>
      <dgm:spPr/>
      <dgm:t>
        <a:bodyPr/>
        <a:lstStyle/>
        <a:p>
          <a:endParaRPr lang="en-US">
            <a:solidFill>
              <a:schemeClr val="bg1"/>
            </a:solidFill>
          </a:endParaRPr>
        </a:p>
      </dgm:t>
    </dgm:pt>
    <dgm:pt modelId="{2F70ABBB-D46C-478F-BB8C-C18DB652B59F}">
      <dgm:prSet/>
      <dgm:spPr/>
      <dgm:t>
        <a:bodyPr/>
        <a:lstStyle/>
        <a:p>
          <a:r>
            <a:rPr lang="en-US" b="1">
              <a:solidFill>
                <a:schemeClr val="bg1"/>
              </a:solidFill>
            </a:rPr>
            <a:t>Marketing Team </a:t>
          </a:r>
          <a:r>
            <a:rPr lang="en-US">
              <a:solidFill>
                <a:schemeClr val="bg1"/>
              </a:solidFill>
            </a:rPr>
            <a:t>publishes it on website</a:t>
          </a:r>
        </a:p>
      </dgm:t>
    </dgm:pt>
    <dgm:pt modelId="{3E44E7D7-6CE7-4780-B31A-B65B0B808C1D}" type="parTrans" cxnId="{3BDE17BA-C0AE-480D-9932-6C7254A49A2E}">
      <dgm:prSet/>
      <dgm:spPr/>
      <dgm:t>
        <a:bodyPr/>
        <a:lstStyle/>
        <a:p>
          <a:endParaRPr lang="en-US">
            <a:solidFill>
              <a:schemeClr val="bg1"/>
            </a:solidFill>
          </a:endParaRPr>
        </a:p>
      </dgm:t>
    </dgm:pt>
    <dgm:pt modelId="{09439E0A-30F1-420E-A434-6AF83A525F6C}" type="sibTrans" cxnId="{3BDE17BA-C0AE-480D-9932-6C7254A49A2E}">
      <dgm:prSet/>
      <dgm:spPr/>
      <dgm:t>
        <a:bodyPr/>
        <a:lstStyle/>
        <a:p>
          <a:endParaRPr lang="en-US">
            <a:solidFill>
              <a:schemeClr val="bg1"/>
            </a:solidFill>
          </a:endParaRPr>
        </a:p>
      </dgm:t>
    </dgm:pt>
    <dgm:pt modelId="{14B8D720-5CFF-4D16-B290-B98B0DAC2FA4}">
      <dgm:prSet/>
      <dgm:spPr/>
      <dgm:t>
        <a:bodyPr/>
        <a:lstStyle/>
        <a:p>
          <a:r>
            <a:rPr lang="en-US">
              <a:solidFill>
                <a:schemeClr val="bg1"/>
              </a:solidFill>
            </a:rPr>
            <a:t>A</a:t>
          </a:r>
          <a:r>
            <a:rPr lang="en-US" b="1">
              <a:solidFill>
                <a:schemeClr val="bg1"/>
              </a:solidFill>
            </a:rPr>
            <a:t> lead </a:t>
          </a:r>
          <a:r>
            <a:rPr lang="en-US">
              <a:solidFill>
                <a:schemeClr val="bg1"/>
              </a:solidFill>
            </a:rPr>
            <a:t>is generated upon client interest for a particular report</a:t>
          </a:r>
        </a:p>
      </dgm:t>
    </dgm:pt>
    <dgm:pt modelId="{9B005BAC-7BFF-4205-B06D-3BB81B4E185A}" type="parTrans" cxnId="{892F9FD5-F976-4C2D-8CE7-4F10022C6BD7}">
      <dgm:prSet/>
      <dgm:spPr/>
      <dgm:t>
        <a:bodyPr/>
        <a:lstStyle/>
        <a:p>
          <a:endParaRPr lang="en-US">
            <a:solidFill>
              <a:schemeClr val="bg1"/>
            </a:solidFill>
          </a:endParaRPr>
        </a:p>
      </dgm:t>
    </dgm:pt>
    <dgm:pt modelId="{8A423963-8174-4533-ACEC-9C97FEE0BEFA}" type="sibTrans" cxnId="{892F9FD5-F976-4C2D-8CE7-4F10022C6BD7}">
      <dgm:prSet/>
      <dgm:spPr/>
      <dgm:t>
        <a:bodyPr/>
        <a:lstStyle/>
        <a:p>
          <a:endParaRPr lang="en-US">
            <a:solidFill>
              <a:schemeClr val="bg1"/>
            </a:solidFill>
          </a:endParaRPr>
        </a:p>
      </dgm:t>
    </dgm:pt>
    <dgm:pt modelId="{F6BA6D57-EB87-9B46-8E59-93967EB72A63}" type="pres">
      <dgm:prSet presAssocID="{04589D03-535D-4076-8FC9-AC781ED6F0E8}" presName="Name0" presStyleCnt="0">
        <dgm:presLayoutVars>
          <dgm:chMax val="11"/>
          <dgm:chPref val="11"/>
          <dgm:dir/>
          <dgm:resizeHandles/>
        </dgm:presLayoutVars>
      </dgm:prSet>
      <dgm:spPr/>
    </dgm:pt>
    <dgm:pt modelId="{A7E478D4-1E31-9D44-A828-48A8C8553CDC}" type="pres">
      <dgm:prSet presAssocID="{14B8D720-5CFF-4D16-B290-B98B0DAC2FA4}" presName="Accent5" presStyleCnt="0"/>
      <dgm:spPr/>
    </dgm:pt>
    <dgm:pt modelId="{8F1A086E-0844-BC4F-8528-19B06AB881BE}" type="pres">
      <dgm:prSet presAssocID="{14B8D720-5CFF-4D16-B290-B98B0DAC2FA4}" presName="Accent" presStyleLbl="node1" presStyleIdx="0" presStyleCnt="10"/>
      <dgm:spPr/>
    </dgm:pt>
    <dgm:pt modelId="{9D10F2B3-84D3-2D47-A7B6-ED1E0AF0847A}" type="pres">
      <dgm:prSet presAssocID="{14B8D720-5CFF-4D16-B290-B98B0DAC2FA4}" presName="ParentBackground5" presStyleCnt="0"/>
      <dgm:spPr/>
    </dgm:pt>
    <dgm:pt modelId="{AABEE6E0-5E96-CC40-A818-ADA33C25EBC8}" type="pres">
      <dgm:prSet presAssocID="{14B8D720-5CFF-4D16-B290-B98B0DAC2FA4}" presName="ParentBackground" presStyleLbl="node1" presStyleIdx="1" presStyleCnt="10"/>
      <dgm:spPr/>
    </dgm:pt>
    <dgm:pt modelId="{4C6E7762-73D1-914E-8B1F-2B3EEF2684CE}" type="pres">
      <dgm:prSet presAssocID="{14B8D720-5CFF-4D16-B290-B98B0DAC2FA4}" presName="Parent5" presStyleLbl="fgAcc0" presStyleIdx="0" presStyleCnt="0">
        <dgm:presLayoutVars>
          <dgm:chMax val="1"/>
          <dgm:chPref val="1"/>
          <dgm:bulletEnabled val="1"/>
        </dgm:presLayoutVars>
      </dgm:prSet>
      <dgm:spPr/>
    </dgm:pt>
    <dgm:pt modelId="{67D07C89-1737-4E47-84A9-5ADD12AF9E9C}" type="pres">
      <dgm:prSet presAssocID="{0B70A5B7-E7D3-49A5-BA49-51D709D68F35}" presName="Accent4" presStyleCnt="0"/>
      <dgm:spPr/>
    </dgm:pt>
    <dgm:pt modelId="{57067CB2-B5B1-F747-AF99-70668302B64F}" type="pres">
      <dgm:prSet presAssocID="{0B70A5B7-E7D3-49A5-BA49-51D709D68F35}" presName="Accent" presStyleLbl="node1" presStyleIdx="2" presStyleCnt="10"/>
      <dgm:spPr/>
    </dgm:pt>
    <dgm:pt modelId="{E5A6D943-D64A-C84A-9B21-6BFB1FCE744B}" type="pres">
      <dgm:prSet presAssocID="{0B70A5B7-E7D3-49A5-BA49-51D709D68F35}" presName="ParentBackground4" presStyleCnt="0"/>
      <dgm:spPr/>
    </dgm:pt>
    <dgm:pt modelId="{B5D66656-A903-ED46-8176-BA71BF60AC41}" type="pres">
      <dgm:prSet presAssocID="{0B70A5B7-E7D3-49A5-BA49-51D709D68F35}" presName="ParentBackground" presStyleLbl="node1" presStyleIdx="3" presStyleCnt="10"/>
      <dgm:spPr/>
    </dgm:pt>
    <dgm:pt modelId="{17FAC09F-9C1B-F84C-9DC1-3407451A5287}" type="pres">
      <dgm:prSet presAssocID="{0B70A5B7-E7D3-49A5-BA49-51D709D68F35}" presName="Parent4" presStyleLbl="fgAcc0" presStyleIdx="0" presStyleCnt="0">
        <dgm:presLayoutVars>
          <dgm:chMax val="1"/>
          <dgm:chPref val="1"/>
          <dgm:bulletEnabled val="1"/>
        </dgm:presLayoutVars>
      </dgm:prSet>
      <dgm:spPr/>
    </dgm:pt>
    <dgm:pt modelId="{4447D913-24F6-C24B-AC60-A4928145FD5C}" type="pres">
      <dgm:prSet presAssocID="{2F70ABBB-D46C-478F-BB8C-C18DB652B59F}" presName="Accent3" presStyleCnt="0"/>
      <dgm:spPr/>
    </dgm:pt>
    <dgm:pt modelId="{EAE373F3-B9E8-CB4E-B19E-7814F278D730}" type="pres">
      <dgm:prSet presAssocID="{2F70ABBB-D46C-478F-BB8C-C18DB652B59F}" presName="Accent" presStyleLbl="node1" presStyleIdx="4" presStyleCnt="10"/>
      <dgm:spPr/>
    </dgm:pt>
    <dgm:pt modelId="{FCAB66D2-48C2-A642-B8D5-BCFEF5877906}" type="pres">
      <dgm:prSet presAssocID="{2F70ABBB-D46C-478F-BB8C-C18DB652B59F}" presName="ParentBackground3" presStyleCnt="0"/>
      <dgm:spPr/>
    </dgm:pt>
    <dgm:pt modelId="{B5348601-00A7-414A-A68F-3CB69CF3A5C3}" type="pres">
      <dgm:prSet presAssocID="{2F70ABBB-D46C-478F-BB8C-C18DB652B59F}" presName="ParentBackground" presStyleLbl="node1" presStyleIdx="5" presStyleCnt="10"/>
      <dgm:spPr/>
    </dgm:pt>
    <dgm:pt modelId="{E0C3B43A-BD00-D746-84C2-09195C0E01D3}" type="pres">
      <dgm:prSet presAssocID="{2F70ABBB-D46C-478F-BB8C-C18DB652B59F}" presName="Parent3" presStyleLbl="fgAcc0" presStyleIdx="0" presStyleCnt="0">
        <dgm:presLayoutVars>
          <dgm:chMax val="1"/>
          <dgm:chPref val="1"/>
          <dgm:bulletEnabled val="1"/>
        </dgm:presLayoutVars>
      </dgm:prSet>
      <dgm:spPr/>
    </dgm:pt>
    <dgm:pt modelId="{747A94DE-D8F3-BD4B-925A-0D049AF67004}" type="pres">
      <dgm:prSet presAssocID="{ECC43528-D495-4247-BE07-2066B5BB32E9}" presName="Accent2" presStyleCnt="0"/>
      <dgm:spPr/>
    </dgm:pt>
    <dgm:pt modelId="{D4871AD1-2DE4-D440-87D1-BF6FFA9C163A}" type="pres">
      <dgm:prSet presAssocID="{ECC43528-D495-4247-BE07-2066B5BB32E9}" presName="Accent" presStyleLbl="node1" presStyleIdx="6" presStyleCnt="10"/>
      <dgm:spPr/>
    </dgm:pt>
    <dgm:pt modelId="{08C646E6-E9C9-6F46-B953-08719CE452CB}" type="pres">
      <dgm:prSet presAssocID="{ECC43528-D495-4247-BE07-2066B5BB32E9}" presName="ParentBackground2" presStyleCnt="0"/>
      <dgm:spPr/>
    </dgm:pt>
    <dgm:pt modelId="{468EFF2E-5ACC-C54B-BCEF-E71B44394F2D}" type="pres">
      <dgm:prSet presAssocID="{ECC43528-D495-4247-BE07-2066B5BB32E9}" presName="ParentBackground" presStyleLbl="node1" presStyleIdx="7" presStyleCnt="10"/>
      <dgm:spPr/>
    </dgm:pt>
    <dgm:pt modelId="{D3C4C703-096E-D349-B802-07F84A53D6F1}" type="pres">
      <dgm:prSet presAssocID="{ECC43528-D495-4247-BE07-2066B5BB32E9}" presName="Parent2" presStyleLbl="fgAcc0" presStyleIdx="0" presStyleCnt="0">
        <dgm:presLayoutVars>
          <dgm:chMax val="1"/>
          <dgm:chPref val="1"/>
          <dgm:bulletEnabled val="1"/>
        </dgm:presLayoutVars>
      </dgm:prSet>
      <dgm:spPr/>
    </dgm:pt>
    <dgm:pt modelId="{86CB8342-6544-154F-886B-A6A6AE62C0A6}" type="pres">
      <dgm:prSet presAssocID="{06F03BB2-3D9A-4F64-9AB4-7356EAEE1116}" presName="Accent1" presStyleCnt="0"/>
      <dgm:spPr/>
    </dgm:pt>
    <dgm:pt modelId="{373FCE1D-549C-9F44-BA8F-85902BB532CF}" type="pres">
      <dgm:prSet presAssocID="{06F03BB2-3D9A-4F64-9AB4-7356EAEE1116}" presName="Accent" presStyleLbl="node1" presStyleIdx="8" presStyleCnt="10"/>
      <dgm:spPr/>
    </dgm:pt>
    <dgm:pt modelId="{35FF5E0F-1D4D-A94F-9D48-28C28554FC7F}" type="pres">
      <dgm:prSet presAssocID="{06F03BB2-3D9A-4F64-9AB4-7356EAEE1116}" presName="ParentBackground1" presStyleCnt="0"/>
      <dgm:spPr/>
    </dgm:pt>
    <dgm:pt modelId="{0D394345-489E-E74C-B213-116DEE0DDD14}" type="pres">
      <dgm:prSet presAssocID="{06F03BB2-3D9A-4F64-9AB4-7356EAEE1116}" presName="ParentBackground" presStyleLbl="node1" presStyleIdx="9" presStyleCnt="10"/>
      <dgm:spPr/>
    </dgm:pt>
    <dgm:pt modelId="{9F048447-F1B2-184F-A8C1-14CCF613C25B}" type="pres">
      <dgm:prSet presAssocID="{06F03BB2-3D9A-4F64-9AB4-7356EAEE1116}" presName="Parent1" presStyleLbl="fgAcc0" presStyleIdx="0" presStyleCnt="0">
        <dgm:presLayoutVars>
          <dgm:chMax val="1"/>
          <dgm:chPref val="1"/>
          <dgm:bulletEnabled val="1"/>
        </dgm:presLayoutVars>
      </dgm:prSet>
      <dgm:spPr/>
    </dgm:pt>
  </dgm:ptLst>
  <dgm:cxnLst>
    <dgm:cxn modelId="{71837F0B-DCF7-7949-9E2A-A52322AA3CDB}" type="presOf" srcId="{ECC43528-D495-4247-BE07-2066B5BB32E9}" destId="{468EFF2E-5ACC-C54B-BCEF-E71B44394F2D}" srcOrd="0" destOrd="0" presId="urn:microsoft.com/office/officeart/2018/layout/CircleProcess"/>
    <dgm:cxn modelId="{EF999811-D651-4947-B9DF-09FED8E638E4}" type="presOf" srcId="{0B70A5B7-E7D3-49A5-BA49-51D709D68F35}" destId="{17FAC09F-9C1B-F84C-9DC1-3407451A5287}" srcOrd="1" destOrd="0" presId="urn:microsoft.com/office/officeart/2018/layout/CircleProcess"/>
    <dgm:cxn modelId="{38D5F42A-CEFA-1E43-B426-963E09BC5E8C}" type="presOf" srcId="{06F03BB2-3D9A-4F64-9AB4-7356EAEE1116}" destId="{9F048447-F1B2-184F-A8C1-14CCF613C25B}" srcOrd="1" destOrd="0" presId="urn:microsoft.com/office/officeart/2018/layout/CircleProcess"/>
    <dgm:cxn modelId="{01C86637-9371-4870-93AC-1B1F25F2CBB5}" srcId="{04589D03-535D-4076-8FC9-AC781ED6F0E8}" destId="{06F03BB2-3D9A-4F64-9AB4-7356EAEE1116}" srcOrd="0" destOrd="0" parTransId="{0598A030-AD25-4B7A-8927-EF54D2316135}" sibTransId="{A737C3BD-446A-479C-A79B-92B645C218D4}"/>
    <dgm:cxn modelId="{2DB99E6F-7639-DC4F-9C41-9240CC160FEC}" type="presOf" srcId="{2F70ABBB-D46C-478F-BB8C-C18DB652B59F}" destId="{B5348601-00A7-414A-A68F-3CB69CF3A5C3}" srcOrd="0" destOrd="0" presId="urn:microsoft.com/office/officeart/2018/layout/CircleProcess"/>
    <dgm:cxn modelId="{9EF43F51-B0BA-2A4A-85DB-FBEC95E3A021}" type="presOf" srcId="{14B8D720-5CFF-4D16-B290-B98B0DAC2FA4}" destId="{4C6E7762-73D1-914E-8B1F-2B3EEF2684CE}" srcOrd="1" destOrd="0" presId="urn:microsoft.com/office/officeart/2018/layout/CircleProcess"/>
    <dgm:cxn modelId="{0DDB1453-6BE2-4869-9602-F354A9607541}" srcId="{04589D03-535D-4076-8FC9-AC781ED6F0E8}" destId="{ECC43528-D495-4247-BE07-2066B5BB32E9}" srcOrd="1" destOrd="0" parTransId="{FEDE3F90-A808-44B7-96F2-0083F7356A0D}" sibTransId="{4C743857-8FF8-420A-9969-9DEA7C2E38A0}"/>
    <dgm:cxn modelId="{CF21827F-6F8F-A044-942D-B047BF70E6E4}" type="presOf" srcId="{2F70ABBB-D46C-478F-BB8C-C18DB652B59F}" destId="{E0C3B43A-BD00-D746-84C2-09195C0E01D3}" srcOrd="1" destOrd="0" presId="urn:microsoft.com/office/officeart/2018/layout/CircleProcess"/>
    <dgm:cxn modelId="{3C9F0AAD-0702-7244-BC49-796E367B6D42}" type="presOf" srcId="{0B70A5B7-E7D3-49A5-BA49-51D709D68F35}" destId="{B5D66656-A903-ED46-8176-BA71BF60AC41}" srcOrd="0" destOrd="0" presId="urn:microsoft.com/office/officeart/2018/layout/CircleProcess"/>
    <dgm:cxn modelId="{3BDE17BA-C0AE-480D-9932-6C7254A49A2E}" srcId="{04589D03-535D-4076-8FC9-AC781ED6F0E8}" destId="{2F70ABBB-D46C-478F-BB8C-C18DB652B59F}" srcOrd="2" destOrd="0" parTransId="{3E44E7D7-6CE7-4780-B31A-B65B0B808C1D}" sibTransId="{09439E0A-30F1-420E-A434-6AF83A525F6C}"/>
    <dgm:cxn modelId="{E20A32C0-7A38-4596-A04C-3535C89ECFBE}" srcId="{04589D03-535D-4076-8FC9-AC781ED6F0E8}" destId="{0B70A5B7-E7D3-49A5-BA49-51D709D68F35}" srcOrd="3" destOrd="0" parTransId="{04E034E7-ED84-4EA4-A082-938EB88691D8}" sibTransId="{3624B906-BAF9-48C7-956C-B6FC390F6933}"/>
    <dgm:cxn modelId="{892F9FD5-F976-4C2D-8CE7-4F10022C6BD7}" srcId="{04589D03-535D-4076-8FC9-AC781ED6F0E8}" destId="{14B8D720-5CFF-4D16-B290-B98B0DAC2FA4}" srcOrd="4" destOrd="0" parTransId="{9B005BAC-7BFF-4205-B06D-3BB81B4E185A}" sibTransId="{8A423963-8174-4533-ACEC-9C97FEE0BEFA}"/>
    <dgm:cxn modelId="{3D1205DA-73F4-FF44-B9B8-47D35415033E}" type="presOf" srcId="{04589D03-535D-4076-8FC9-AC781ED6F0E8}" destId="{F6BA6D57-EB87-9B46-8E59-93967EB72A63}" srcOrd="0" destOrd="0" presId="urn:microsoft.com/office/officeart/2018/layout/CircleProcess"/>
    <dgm:cxn modelId="{0B522BE0-D5D5-A84C-950C-96E0D140A75B}" type="presOf" srcId="{14B8D720-5CFF-4D16-B290-B98B0DAC2FA4}" destId="{AABEE6E0-5E96-CC40-A818-ADA33C25EBC8}" srcOrd="0" destOrd="0" presId="urn:microsoft.com/office/officeart/2018/layout/CircleProcess"/>
    <dgm:cxn modelId="{C0D7E9F0-56E6-4F43-8375-AB4414339DBC}" type="presOf" srcId="{ECC43528-D495-4247-BE07-2066B5BB32E9}" destId="{D3C4C703-096E-D349-B802-07F84A53D6F1}" srcOrd="1" destOrd="0" presId="urn:microsoft.com/office/officeart/2018/layout/CircleProcess"/>
    <dgm:cxn modelId="{D32A55F7-3057-0D4B-9CD7-9E74558DF525}" type="presOf" srcId="{06F03BB2-3D9A-4F64-9AB4-7356EAEE1116}" destId="{0D394345-489E-E74C-B213-116DEE0DDD14}" srcOrd="0" destOrd="0" presId="urn:microsoft.com/office/officeart/2018/layout/CircleProcess"/>
    <dgm:cxn modelId="{8AAC50FC-410A-F14A-8359-B198296464D0}" type="presParOf" srcId="{F6BA6D57-EB87-9B46-8E59-93967EB72A63}" destId="{A7E478D4-1E31-9D44-A828-48A8C8553CDC}" srcOrd="0" destOrd="0" presId="urn:microsoft.com/office/officeart/2018/layout/CircleProcess"/>
    <dgm:cxn modelId="{01F15E09-5EAF-FC43-8F05-8C9CCF92C092}" type="presParOf" srcId="{A7E478D4-1E31-9D44-A828-48A8C8553CDC}" destId="{8F1A086E-0844-BC4F-8528-19B06AB881BE}" srcOrd="0" destOrd="0" presId="urn:microsoft.com/office/officeart/2018/layout/CircleProcess"/>
    <dgm:cxn modelId="{EA00DA77-EFCF-C64C-A987-F79A8DBB54F8}" type="presParOf" srcId="{F6BA6D57-EB87-9B46-8E59-93967EB72A63}" destId="{9D10F2B3-84D3-2D47-A7B6-ED1E0AF0847A}" srcOrd="1" destOrd="0" presId="urn:microsoft.com/office/officeart/2018/layout/CircleProcess"/>
    <dgm:cxn modelId="{F4BA4EA8-26FA-7A45-A5B4-DD0440AC77A1}" type="presParOf" srcId="{9D10F2B3-84D3-2D47-A7B6-ED1E0AF0847A}" destId="{AABEE6E0-5E96-CC40-A818-ADA33C25EBC8}" srcOrd="0" destOrd="0" presId="urn:microsoft.com/office/officeart/2018/layout/CircleProcess"/>
    <dgm:cxn modelId="{3AA75B24-BB31-1042-91BD-2A66D2437218}" type="presParOf" srcId="{F6BA6D57-EB87-9B46-8E59-93967EB72A63}" destId="{4C6E7762-73D1-914E-8B1F-2B3EEF2684CE}" srcOrd="2" destOrd="0" presId="urn:microsoft.com/office/officeart/2018/layout/CircleProcess"/>
    <dgm:cxn modelId="{70C74DD5-1766-4C4C-93F8-5F31FBE4075E}" type="presParOf" srcId="{F6BA6D57-EB87-9B46-8E59-93967EB72A63}" destId="{67D07C89-1737-4E47-84A9-5ADD12AF9E9C}" srcOrd="3" destOrd="0" presId="urn:microsoft.com/office/officeart/2018/layout/CircleProcess"/>
    <dgm:cxn modelId="{9D26DA7C-7F06-7B44-A0C4-485C3678974A}" type="presParOf" srcId="{67D07C89-1737-4E47-84A9-5ADD12AF9E9C}" destId="{57067CB2-B5B1-F747-AF99-70668302B64F}" srcOrd="0" destOrd="0" presId="urn:microsoft.com/office/officeart/2018/layout/CircleProcess"/>
    <dgm:cxn modelId="{6A735366-014B-3446-8296-567124849C4A}" type="presParOf" srcId="{F6BA6D57-EB87-9B46-8E59-93967EB72A63}" destId="{E5A6D943-D64A-C84A-9B21-6BFB1FCE744B}" srcOrd="4" destOrd="0" presId="urn:microsoft.com/office/officeart/2018/layout/CircleProcess"/>
    <dgm:cxn modelId="{7829D73D-D872-B14F-9FD6-E85D8B786B9A}" type="presParOf" srcId="{E5A6D943-D64A-C84A-9B21-6BFB1FCE744B}" destId="{B5D66656-A903-ED46-8176-BA71BF60AC41}" srcOrd="0" destOrd="0" presId="urn:microsoft.com/office/officeart/2018/layout/CircleProcess"/>
    <dgm:cxn modelId="{94F9C011-FA80-7341-ADC8-B1DA99FBC2DB}" type="presParOf" srcId="{F6BA6D57-EB87-9B46-8E59-93967EB72A63}" destId="{17FAC09F-9C1B-F84C-9DC1-3407451A5287}" srcOrd="5" destOrd="0" presId="urn:microsoft.com/office/officeart/2018/layout/CircleProcess"/>
    <dgm:cxn modelId="{E8B292D3-3631-D941-B094-8FE096CDE555}" type="presParOf" srcId="{F6BA6D57-EB87-9B46-8E59-93967EB72A63}" destId="{4447D913-24F6-C24B-AC60-A4928145FD5C}" srcOrd="6" destOrd="0" presId="urn:microsoft.com/office/officeart/2018/layout/CircleProcess"/>
    <dgm:cxn modelId="{45FC6431-A4DE-9E42-B9A6-790D0469CA77}" type="presParOf" srcId="{4447D913-24F6-C24B-AC60-A4928145FD5C}" destId="{EAE373F3-B9E8-CB4E-B19E-7814F278D730}" srcOrd="0" destOrd="0" presId="urn:microsoft.com/office/officeart/2018/layout/CircleProcess"/>
    <dgm:cxn modelId="{76F8723B-BD2D-D54F-A34F-59AACD59F5E4}" type="presParOf" srcId="{F6BA6D57-EB87-9B46-8E59-93967EB72A63}" destId="{FCAB66D2-48C2-A642-B8D5-BCFEF5877906}" srcOrd="7" destOrd="0" presId="urn:microsoft.com/office/officeart/2018/layout/CircleProcess"/>
    <dgm:cxn modelId="{C1D634A9-E38A-4A41-A7C0-1BFB98D6A5F7}" type="presParOf" srcId="{FCAB66D2-48C2-A642-B8D5-BCFEF5877906}" destId="{B5348601-00A7-414A-A68F-3CB69CF3A5C3}" srcOrd="0" destOrd="0" presId="urn:microsoft.com/office/officeart/2018/layout/CircleProcess"/>
    <dgm:cxn modelId="{BFE5AA8E-0C8D-4443-9F9A-9901A76D20A8}" type="presParOf" srcId="{F6BA6D57-EB87-9B46-8E59-93967EB72A63}" destId="{E0C3B43A-BD00-D746-84C2-09195C0E01D3}" srcOrd="8" destOrd="0" presId="urn:microsoft.com/office/officeart/2018/layout/CircleProcess"/>
    <dgm:cxn modelId="{CE36261F-EDEA-E04C-8372-4C29ED5679AD}" type="presParOf" srcId="{F6BA6D57-EB87-9B46-8E59-93967EB72A63}" destId="{747A94DE-D8F3-BD4B-925A-0D049AF67004}" srcOrd="9" destOrd="0" presId="urn:microsoft.com/office/officeart/2018/layout/CircleProcess"/>
    <dgm:cxn modelId="{134609AA-7E70-944C-8F88-A1B947D231CE}" type="presParOf" srcId="{747A94DE-D8F3-BD4B-925A-0D049AF67004}" destId="{D4871AD1-2DE4-D440-87D1-BF6FFA9C163A}" srcOrd="0" destOrd="0" presId="urn:microsoft.com/office/officeart/2018/layout/CircleProcess"/>
    <dgm:cxn modelId="{1D178580-7E5A-2240-A6C4-A19172883E31}" type="presParOf" srcId="{F6BA6D57-EB87-9B46-8E59-93967EB72A63}" destId="{08C646E6-E9C9-6F46-B953-08719CE452CB}" srcOrd="10" destOrd="0" presId="urn:microsoft.com/office/officeart/2018/layout/CircleProcess"/>
    <dgm:cxn modelId="{545B3DFE-2150-5D44-A981-12BDF8ABB880}" type="presParOf" srcId="{08C646E6-E9C9-6F46-B953-08719CE452CB}" destId="{468EFF2E-5ACC-C54B-BCEF-E71B44394F2D}" srcOrd="0" destOrd="0" presId="urn:microsoft.com/office/officeart/2018/layout/CircleProcess"/>
    <dgm:cxn modelId="{8F8C3D8B-4415-1942-9ADC-6B5DF818D267}" type="presParOf" srcId="{F6BA6D57-EB87-9B46-8E59-93967EB72A63}" destId="{D3C4C703-096E-D349-B802-07F84A53D6F1}" srcOrd="11" destOrd="0" presId="urn:microsoft.com/office/officeart/2018/layout/CircleProcess"/>
    <dgm:cxn modelId="{7EACDDF4-4BB4-2D4E-981A-5979BDA4609A}" type="presParOf" srcId="{F6BA6D57-EB87-9B46-8E59-93967EB72A63}" destId="{86CB8342-6544-154F-886B-A6A6AE62C0A6}" srcOrd="12" destOrd="0" presId="urn:microsoft.com/office/officeart/2018/layout/CircleProcess"/>
    <dgm:cxn modelId="{4E27A3D2-2D51-894E-AECD-A4477C774CCA}" type="presParOf" srcId="{86CB8342-6544-154F-886B-A6A6AE62C0A6}" destId="{373FCE1D-549C-9F44-BA8F-85902BB532CF}" srcOrd="0" destOrd="0" presId="urn:microsoft.com/office/officeart/2018/layout/CircleProcess"/>
    <dgm:cxn modelId="{68A7A0CB-4FAE-B24B-AF35-97C78A1E3C27}" type="presParOf" srcId="{F6BA6D57-EB87-9B46-8E59-93967EB72A63}" destId="{35FF5E0F-1D4D-A94F-9D48-28C28554FC7F}" srcOrd="13" destOrd="0" presId="urn:microsoft.com/office/officeart/2018/layout/CircleProcess"/>
    <dgm:cxn modelId="{98B21A59-AAD0-724E-A7D8-E41EEF5F9565}" type="presParOf" srcId="{35FF5E0F-1D4D-A94F-9D48-28C28554FC7F}" destId="{0D394345-489E-E74C-B213-116DEE0DDD14}" srcOrd="0" destOrd="0" presId="urn:microsoft.com/office/officeart/2018/layout/CircleProcess"/>
    <dgm:cxn modelId="{BBA2C24E-444F-9D4D-825F-8CC602C7FBD5}" type="presParOf" srcId="{F6BA6D57-EB87-9B46-8E59-93967EB72A63}" destId="{9F048447-F1B2-184F-A8C1-14CCF613C25B}" srcOrd="14" destOrd="0" presId="urn:microsoft.com/office/officeart/2018/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2E04E4-222E-44C6-A819-C8D0012C3414}" type="doc">
      <dgm:prSet loTypeId="urn:microsoft.com/office/officeart/2005/8/layout/hProcess9" loCatId="process" qsTypeId="urn:microsoft.com/office/officeart/2005/8/quickstyle/simple1" qsCatId="simple" csTypeId="urn:microsoft.com/office/officeart/2005/8/colors/accent6_4" csCatId="accent6" phldr="1"/>
      <dgm:spPr/>
    </dgm:pt>
    <dgm:pt modelId="{FF5A48E4-06D2-4503-A0E1-866F2DF83786}">
      <dgm:prSet phldrT="[Text]"/>
      <dgm:spPr/>
      <dgm:t>
        <a:bodyPr/>
        <a:lstStyle/>
        <a:p>
          <a:r>
            <a:rPr lang="en-US"/>
            <a:t>Write</a:t>
          </a:r>
          <a:endParaRPr lang="en-IN"/>
        </a:p>
      </dgm:t>
    </dgm:pt>
    <dgm:pt modelId="{26D0B3A9-06CD-41A5-B387-91BDEAC3A126}" type="parTrans" cxnId="{7144BEA7-E46F-4D9D-9E68-49427BBF3F1C}">
      <dgm:prSet/>
      <dgm:spPr/>
      <dgm:t>
        <a:bodyPr/>
        <a:lstStyle/>
        <a:p>
          <a:endParaRPr lang="en-IN"/>
        </a:p>
      </dgm:t>
    </dgm:pt>
    <dgm:pt modelId="{83D24504-26F5-4801-AC58-068C401DF7EE}" type="sibTrans" cxnId="{7144BEA7-E46F-4D9D-9E68-49427BBF3F1C}">
      <dgm:prSet/>
      <dgm:spPr/>
      <dgm:t>
        <a:bodyPr/>
        <a:lstStyle/>
        <a:p>
          <a:endParaRPr lang="en-IN"/>
        </a:p>
      </dgm:t>
    </dgm:pt>
    <dgm:pt modelId="{6333BCBF-3F39-4D15-8160-C1D537989B63}">
      <dgm:prSet phldrT="[Text]"/>
      <dgm:spPr/>
      <dgm:t>
        <a:bodyPr/>
        <a:lstStyle/>
        <a:p>
          <a:r>
            <a:rPr lang="en-US"/>
            <a:t>Quality check</a:t>
          </a:r>
          <a:endParaRPr lang="en-IN"/>
        </a:p>
      </dgm:t>
    </dgm:pt>
    <dgm:pt modelId="{AA8D8435-3534-4A88-A2FF-73DB523D34C2}" type="parTrans" cxnId="{BD1BA2E7-9865-4F13-AD12-90FEB60BF801}">
      <dgm:prSet/>
      <dgm:spPr/>
      <dgm:t>
        <a:bodyPr/>
        <a:lstStyle/>
        <a:p>
          <a:endParaRPr lang="en-IN"/>
        </a:p>
      </dgm:t>
    </dgm:pt>
    <dgm:pt modelId="{70F724EF-6BF0-4BB7-A8AB-6509539826FC}" type="sibTrans" cxnId="{BD1BA2E7-9865-4F13-AD12-90FEB60BF801}">
      <dgm:prSet/>
      <dgm:spPr/>
      <dgm:t>
        <a:bodyPr/>
        <a:lstStyle/>
        <a:p>
          <a:endParaRPr lang="en-IN"/>
        </a:p>
      </dgm:t>
    </dgm:pt>
    <dgm:pt modelId="{A368EA1F-D20C-4C4C-92BE-EEC2917A2CFF}">
      <dgm:prSet phldrT="[Text]"/>
      <dgm:spPr/>
      <dgm:t>
        <a:bodyPr/>
        <a:lstStyle/>
        <a:p>
          <a:r>
            <a:rPr lang="en-US"/>
            <a:t>Publish</a:t>
          </a:r>
          <a:endParaRPr lang="en-IN"/>
        </a:p>
      </dgm:t>
    </dgm:pt>
    <dgm:pt modelId="{C677F501-18FB-49EF-87DC-C7A9A6951089}" type="parTrans" cxnId="{45F1F9C0-147D-4690-ACBC-C3DC042FB6EC}">
      <dgm:prSet/>
      <dgm:spPr/>
      <dgm:t>
        <a:bodyPr/>
        <a:lstStyle/>
        <a:p>
          <a:endParaRPr lang="en-IN"/>
        </a:p>
      </dgm:t>
    </dgm:pt>
    <dgm:pt modelId="{9C9B0883-5ADC-46D5-B58C-FA427E8B562C}" type="sibTrans" cxnId="{45F1F9C0-147D-4690-ACBC-C3DC042FB6EC}">
      <dgm:prSet/>
      <dgm:spPr/>
      <dgm:t>
        <a:bodyPr/>
        <a:lstStyle/>
        <a:p>
          <a:endParaRPr lang="en-IN"/>
        </a:p>
      </dgm:t>
    </dgm:pt>
    <dgm:pt modelId="{25100FBA-38A4-4566-822A-D30BA6FDEBFE}" type="pres">
      <dgm:prSet presAssocID="{722E04E4-222E-44C6-A819-C8D0012C3414}" presName="CompostProcess" presStyleCnt="0">
        <dgm:presLayoutVars>
          <dgm:dir/>
          <dgm:resizeHandles val="exact"/>
        </dgm:presLayoutVars>
      </dgm:prSet>
      <dgm:spPr/>
    </dgm:pt>
    <dgm:pt modelId="{FB959DA1-EF1F-4DEB-B3AD-69A51889B4B1}" type="pres">
      <dgm:prSet presAssocID="{722E04E4-222E-44C6-A819-C8D0012C3414}" presName="arrow" presStyleLbl="bgShp" presStyleIdx="0" presStyleCnt="1"/>
      <dgm:spPr/>
    </dgm:pt>
    <dgm:pt modelId="{3D2E690A-3D1C-4D4D-A950-C0A9D1D12D6A}" type="pres">
      <dgm:prSet presAssocID="{722E04E4-222E-44C6-A819-C8D0012C3414}" presName="linearProcess" presStyleCnt="0"/>
      <dgm:spPr/>
    </dgm:pt>
    <dgm:pt modelId="{DB26F8C6-F86D-4F91-9246-994434E2F1AD}" type="pres">
      <dgm:prSet presAssocID="{FF5A48E4-06D2-4503-A0E1-866F2DF83786}" presName="textNode" presStyleLbl="node1" presStyleIdx="0" presStyleCnt="3">
        <dgm:presLayoutVars>
          <dgm:bulletEnabled val="1"/>
        </dgm:presLayoutVars>
      </dgm:prSet>
      <dgm:spPr/>
    </dgm:pt>
    <dgm:pt modelId="{E3C11F71-D3FC-47D8-A7B9-5DBB2FD7E06A}" type="pres">
      <dgm:prSet presAssocID="{83D24504-26F5-4801-AC58-068C401DF7EE}" presName="sibTrans" presStyleCnt="0"/>
      <dgm:spPr/>
    </dgm:pt>
    <dgm:pt modelId="{9573A646-A751-44B5-BF4C-593569C5FE0A}" type="pres">
      <dgm:prSet presAssocID="{6333BCBF-3F39-4D15-8160-C1D537989B63}" presName="textNode" presStyleLbl="node1" presStyleIdx="1" presStyleCnt="3">
        <dgm:presLayoutVars>
          <dgm:bulletEnabled val="1"/>
        </dgm:presLayoutVars>
      </dgm:prSet>
      <dgm:spPr/>
    </dgm:pt>
    <dgm:pt modelId="{49CE60E0-4581-4A5B-8E33-F2B8AA8F7747}" type="pres">
      <dgm:prSet presAssocID="{70F724EF-6BF0-4BB7-A8AB-6509539826FC}" presName="sibTrans" presStyleCnt="0"/>
      <dgm:spPr/>
    </dgm:pt>
    <dgm:pt modelId="{26522356-C6FA-4E5C-B3BF-5A6A64B63FDB}" type="pres">
      <dgm:prSet presAssocID="{A368EA1F-D20C-4C4C-92BE-EEC2917A2CFF}" presName="textNode" presStyleLbl="node1" presStyleIdx="2" presStyleCnt="3">
        <dgm:presLayoutVars>
          <dgm:bulletEnabled val="1"/>
        </dgm:presLayoutVars>
      </dgm:prSet>
      <dgm:spPr/>
    </dgm:pt>
  </dgm:ptLst>
  <dgm:cxnLst>
    <dgm:cxn modelId="{165EB562-211E-4EC0-B9E5-F7BB10F54945}" type="presOf" srcId="{A368EA1F-D20C-4C4C-92BE-EEC2917A2CFF}" destId="{26522356-C6FA-4E5C-B3BF-5A6A64B63FDB}" srcOrd="0" destOrd="0" presId="urn:microsoft.com/office/officeart/2005/8/layout/hProcess9"/>
    <dgm:cxn modelId="{22C5046A-39D4-4BCE-99D7-04BD120AE8B7}" type="presOf" srcId="{722E04E4-222E-44C6-A819-C8D0012C3414}" destId="{25100FBA-38A4-4566-822A-D30BA6FDEBFE}" srcOrd="0" destOrd="0" presId="urn:microsoft.com/office/officeart/2005/8/layout/hProcess9"/>
    <dgm:cxn modelId="{3C8CAC59-6DCB-4683-AAF5-2E51C53CE90F}" type="presOf" srcId="{FF5A48E4-06D2-4503-A0E1-866F2DF83786}" destId="{DB26F8C6-F86D-4F91-9246-994434E2F1AD}" srcOrd="0" destOrd="0" presId="urn:microsoft.com/office/officeart/2005/8/layout/hProcess9"/>
    <dgm:cxn modelId="{7144BEA7-E46F-4D9D-9E68-49427BBF3F1C}" srcId="{722E04E4-222E-44C6-A819-C8D0012C3414}" destId="{FF5A48E4-06D2-4503-A0E1-866F2DF83786}" srcOrd="0" destOrd="0" parTransId="{26D0B3A9-06CD-41A5-B387-91BDEAC3A126}" sibTransId="{83D24504-26F5-4801-AC58-068C401DF7EE}"/>
    <dgm:cxn modelId="{45F1F9C0-147D-4690-ACBC-C3DC042FB6EC}" srcId="{722E04E4-222E-44C6-A819-C8D0012C3414}" destId="{A368EA1F-D20C-4C4C-92BE-EEC2917A2CFF}" srcOrd="2" destOrd="0" parTransId="{C677F501-18FB-49EF-87DC-C7A9A6951089}" sibTransId="{9C9B0883-5ADC-46D5-B58C-FA427E8B562C}"/>
    <dgm:cxn modelId="{F9F970DB-8AC7-4858-BF4B-20C50A2C3CC1}" type="presOf" srcId="{6333BCBF-3F39-4D15-8160-C1D537989B63}" destId="{9573A646-A751-44B5-BF4C-593569C5FE0A}" srcOrd="0" destOrd="0" presId="urn:microsoft.com/office/officeart/2005/8/layout/hProcess9"/>
    <dgm:cxn modelId="{BD1BA2E7-9865-4F13-AD12-90FEB60BF801}" srcId="{722E04E4-222E-44C6-A819-C8D0012C3414}" destId="{6333BCBF-3F39-4D15-8160-C1D537989B63}" srcOrd="1" destOrd="0" parTransId="{AA8D8435-3534-4A88-A2FF-73DB523D34C2}" sibTransId="{70F724EF-6BF0-4BB7-A8AB-6509539826FC}"/>
    <dgm:cxn modelId="{E455B2C9-0023-44AE-90D1-BEE38F16833D}" type="presParOf" srcId="{25100FBA-38A4-4566-822A-D30BA6FDEBFE}" destId="{FB959DA1-EF1F-4DEB-B3AD-69A51889B4B1}" srcOrd="0" destOrd="0" presId="urn:microsoft.com/office/officeart/2005/8/layout/hProcess9"/>
    <dgm:cxn modelId="{28EDF04A-40D5-4BBF-BF8C-4FA710CC64D4}" type="presParOf" srcId="{25100FBA-38A4-4566-822A-D30BA6FDEBFE}" destId="{3D2E690A-3D1C-4D4D-A950-C0A9D1D12D6A}" srcOrd="1" destOrd="0" presId="urn:microsoft.com/office/officeart/2005/8/layout/hProcess9"/>
    <dgm:cxn modelId="{5AF08C50-5955-4312-A07E-5FFC67D5ED86}" type="presParOf" srcId="{3D2E690A-3D1C-4D4D-A950-C0A9D1D12D6A}" destId="{DB26F8C6-F86D-4F91-9246-994434E2F1AD}" srcOrd="0" destOrd="0" presId="urn:microsoft.com/office/officeart/2005/8/layout/hProcess9"/>
    <dgm:cxn modelId="{0BF0AD2F-EB75-4C0F-B433-5A644014101C}" type="presParOf" srcId="{3D2E690A-3D1C-4D4D-A950-C0A9D1D12D6A}" destId="{E3C11F71-D3FC-47D8-A7B9-5DBB2FD7E06A}" srcOrd="1" destOrd="0" presId="urn:microsoft.com/office/officeart/2005/8/layout/hProcess9"/>
    <dgm:cxn modelId="{FE5D927D-8E1C-4128-8361-76DE7199242F}" type="presParOf" srcId="{3D2E690A-3D1C-4D4D-A950-C0A9D1D12D6A}" destId="{9573A646-A751-44B5-BF4C-593569C5FE0A}" srcOrd="2" destOrd="0" presId="urn:microsoft.com/office/officeart/2005/8/layout/hProcess9"/>
    <dgm:cxn modelId="{4F98DEEA-9EB6-4FE6-A40F-E4A54AB313F9}" type="presParOf" srcId="{3D2E690A-3D1C-4D4D-A950-C0A9D1D12D6A}" destId="{49CE60E0-4581-4A5B-8E33-F2B8AA8F7747}" srcOrd="3" destOrd="0" presId="urn:microsoft.com/office/officeart/2005/8/layout/hProcess9"/>
    <dgm:cxn modelId="{C59BE13B-B0D1-4537-AABE-28BF050F0DB4}" type="presParOf" srcId="{3D2E690A-3D1C-4D4D-A950-C0A9D1D12D6A}" destId="{26522356-C6FA-4E5C-B3BF-5A6A64B63FDB}"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1A086E-0844-BC4F-8528-19B06AB881BE}">
      <dsp:nvSpPr>
        <dsp:cNvPr id="0" name=""/>
        <dsp:cNvSpPr/>
      </dsp:nvSpPr>
      <dsp:spPr>
        <a:xfrm>
          <a:off x="8212248" y="1060703"/>
          <a:ext cx="1872526" cy="1872832"/>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BEE6E0-5E96-CC40-A818-ADA33C25EBC8}">
      <dsp:nvSpPr>
        <dsp:cNvPr id="0" name=""/>
        <dsp:cNvSpPr/>
      </dsp:nvSpPr>
      <dsp:spPr>
        <a:xfrm>
          <a:off x="8274035" y="1123141"/>
          <a:ext cx="1747956" cy="1747955"/>
        </a:xfrm>
        <a:prstGeom prst="ellipse">
          <a:avLst/>
        </a:prstGeom>
        <a:solidFill>
          <a:schemeClr val="accent5">
            <a:hueOff val="-158822"/>
            <a:satOff val="-5130"/>
            <a:lumOff val="24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bg1"/>
              </a:solidFill>
            </a:rPr>
            <a:t>A</a:t>
          </a:r>
          <a:r>
            <a:rPr lang="en-US" sz="1200" b="1" kern="1200">
              <a:solidFill>
                <a:schemeClr val="bg1"/>
              </a:solidFill>
            </a:rPr>
            <a:t> lead </a:t>
          </a:r>
          <a:r>
            <a:rPr lang="en-US" sz="1200" kern="1200">
              <a:solidFill>
                <a:schemeClr val="bg1"/>
              </a:solidFill>
            </a:rPr>
            <a:t>is generated upon client interest for a particular report</a:t>
          </a:r>
        </a:p>
      </dsp:txBody>
      <dsp:txXfrm>
        <a:off x="8524170" y="1372896"/>
        <a:ext cx="1248682" cy="1248445"/>
      </dsp:txXfrm>
    </dsp:sp>
    <dsp:sp modelId="{57067CB2-B5B1-F747-AF99-70668302B64F}">
      <dsp:nvSpPr>
        <dsp:cNvPr id="0" name=""/>
        <dsp:cNvSpPr/>
      </dsp:nvSpPr>
      <dsp:spPr>
        <a:xfrm rot="2700000">
          <a:off x="6276051" y="1060800"/>
          <a:ext cx="1872309" cy="1872309"/>
        </a:xfrm>
        <a:prstGeom prst="teardrop">
          <a:avLst>
            <a:gd name="adj" fmla="val 100000"/>
          </a:avLst>
        </a:prstGeom>
        <a:solidFill>
          <a:schemeClr val="accent5">
            <a:hueOff val="-317645"/>
            <a:satOff val="-10260"/>
            <a:lumOff val="496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D66656-A903-ED46-8176-BA71BF60AC41}">
      <dsp:nvSpPr>
        <dsp:cNvPr id="0" name=""/>
        <dsp:cNvSpPr/>
      </dsp:nvSpPr>
      <dsp:spPr>
        <a:xfrm>
          <a:off x="6339722" y="1123141"/>
          <a:ext cx="1747956" cy="1747955"/>
        </a:xfrm>
        <a:prstGeom prst="ellipse">
          <a:avLst/>
        </a:prstGeom>
        <a:solidFill>
          <a:schemeClr val="accent5">
            <a:hueOff val="-476467"/>
            <a:satOff val="-15390"/>
            <a:lumOff val="7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bg1"/>
              </a:solidFill>
            </a:rPr>
            <a:t>List of </a:t>
          </a:r>
          <a:r>
            <a:rPr lang="en-US" sz="1200" b="1" kern="1200">
              <a:solidFill>
                <a:schemeClr val="bg1"/>
              </a:solidFill>
            </a:rPr>
            <a:t>reports </a:t>
          </a:r>
          <a:r>
            <a:rPr lang="en-US" sz="1200" b="0" kern="1200">
              <a:solidFill>
                <a:schemeClr val="bg1"/>
              </a:solidFill>
            </a:rPr>
            <a:t>that are published on website.</a:t>
          </a:r>
        </a:p>
      </dsp:txBody>
      <dsp:txXfrm>
        <a:off x="6588861" y="1372896"/>
        <a:ext cx="1248682" cy="1248445"/>
      </dsp:txXfrm>
    </dsp:sp>
    <dsp:sp modelId="{EAE373F3-B9E8-CB4E-B19E-7814F278D730}">
      <dsp:nvSpPr>
        <dsp:cNvPr id="0" name=""/>
        <dsp:cNvSpPr/>
      </dsp:nvSpPr>
      <dsp:spPr>
        <a:xfrm rot="2700000">
          <a:off x="4341739" y="1060800"/>
          <a:ext cx="1872309" cy="1872309"/>
        </a:xfrm>
        <a:prstGeom prst="teardrop">
          <a:avLst>
            <a:gd name="adj" fmla="val 100000"/>
          </a:avLst>
        </a:prstGeom>
        <a:solidFill>
          <a:schemeClr val="accent5">
            <a:hueOff val="-635290"/>
            <a:satOff val="-20520"/>
            <a:lumOff val="99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348601-00A7-414A-A68F-3CB69CF3A5C3}">
      <dsp:nvSpPr>
        <dsp:cNvPr id="0" name=""/>
        <dsp:cNvSpPr/>
      </dsp:nvSpPr>
      <dsp:spPr>
        <a:xfrm>
          <a:off x="4404413" y="1123141"/>
          <a:ext cx="1747956" cy="1747955"/>
        </a:xfrm>
        <a:prstGeom prst="ellipse">
          <a:avLst/>
        </a:prstGeom>
        <a:solidFill>
          <a:schemeClr val="accent5">
            <a:hueOff val="-794112"/>
            <a:satOff val="-25650"/>
            <a:lumOff val="1241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a:solidFill>
                <a:schemeClr val="bg1"/>
              </a:solidFill>
            </a:rPr>
            <a:t>Marketing Team </a:t>
          </a:r>
          <a:r>
            <a:rPr lang="en-US" sz="1200" kern="1200">
              <a:solidFill>
                <a:schemeClr val="bg1"/>
              </a:solidFill>
            </a:rPr>
            <a:t>publishes it on website</a:t>
          </a:r>
        </a:p>
      </dsp:txBody>
      <dsp:txXfrm>
        <a:off x="4653552" y="1372896"/>
        <a:ext cx="1248682" cy="1248445"/>
      </dsp:txXfrm>
    </dsp:sp>
    <dsp:sp modelId="{D4871AD1-2DE4-D440-87D1-BF6FFA9C163A}">
      <dsp:nvSpPr>
        <dsp:cNvPr id="0" name=""/>
        <dsp:cNvSpPr/>
      </dsp:nvSpPr>
      <dsp:spPr>
        <a:xfrm rot="2700000">
          <a:off x="2406430" y="1060800"/>
          <a:ext cx="1872309" cy="1872309"/>
        </a:xfrm>
        <a:prstGeom prst="teardrop">
          <a:avLst>
            <a:gd name="adj" fmla="val 100000"/>
          </a:avLst>
        </a:prstGeom>
        <a:solidFill>
          <a:schemeClr val="accent5">
            <a:hueOff val="-952935"/>
            <a:satOff val="-30780"/>
            <a:lumOff val="1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8EFF2E-5ACC-C54B-BCEF-E71B44394F2D}">
      <dsp:nvSpPr>
        <dsp:cNvPr id="0" name=""/>
        <dsp:cNvSpPr/>
      </dsp:nvSpPr>
      <dsp:spPr>
        <a:xfrm>
          <a:off x="2469104" y="1123141"/>
          <a:ext cx="1747956" cy="1747955"/>
        </a:xfrm>
        <a:prstGeom prst="ellipse">
          <a:avLst/>
        </a:prstGeom>
        <a:solidFill>
          <a:schemeClr val="accent5">
            <a:hueOff val="-1111757"/>
            <a:satOff val="-35910"/>
            <a:lumOff val="1738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a:solidFill>
                <a:schemeClr val="bg1"/>
              </a:solidFill>
            </a:rPr>
            <a:t>QC Analyst </a:t>
          </a:r>
          <a:r>
            <a:rPr lang="en-US" sz="1200" kern="1200">
              <a:solidFill>
                <a:schemeClr val="bg1"/>
              </a:solidFill>
            </a:rPr>
            <a:t>perform a quality check on content</a:t>
          </a:r>
        </a:p>
      </dsp:txBody>
      <dsp:txXfrm>
        <a:off x="2719239" y="1372896"/>
        <a:ext cx="1248682" cy="1248445"/>
      </dsp:txXfrm>
    </dsp:sp>
    <dsp:sp modelId="{373FCE1D-549C-9F44-BA8F-85902BB532CF}">
      <dsp:nvSpPr>
        <dsp:cNvPr id="0" name=""/>
        <dsp:cNvSpPr/>
      </dsp:nvSpPr>
      <dsp:spPr>
        <a:xfrm rot="2700000">
          <a:off x="471120" y="1060800"/>
          <a:ext cx="1872309" cy="1872309"/>
        </a:xfrm>
        <a:prstGeom prst="teardrop">
          <a:avLst>
            <a:gd name="adj" fmla="val 100000"/>
          </a:avLst>
        </a:prstGeom>
        <a:solidFill>
          <a:schemeClr val="accent5">
            <a:hueOff val="-1270579"/>
            <a:satOff val="-41040"/>
            <a:lumOff val="198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394345-489E-E74C-B213-116DEE0DDD14}">
      <dsp:nvSpPr>
        <dsp:cNvPr id="0" name=""/>
        <dsp:cNvSpPr/>
      </dsp:nvSpPr>
      <dsp:spPr>
        <a:xfrm>
          <a:off x="533795" y="1123141"/>
          <a:ext cx="1747956" cy="1747955"/>
        </a:xfrm>
        <a:prstGeom prst="ellipse">
          <a:avLst/>
        </a:prstGeom>
        <a:solidFill>
          <a:schemeClr val="accent5">
            <a:hueOff val="-1429402"/>
            <a:satOff val="-46170"/>
            <a:lumOff val="2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a:solidFill>
                <a:schemeClr val="bg1"/>
              </a:solidFill>
            </a:rPr>
            <a:t>Content writer </a:t>
          </a:r>
          <a:r>
            <a:rPr lang="en-US" sz="1200" kern="1200">
              <a:solidFill>
                <a:schemeClr val="bg1"/>
              </a:solidFill>
            </a:rPr>
            <a:t>writes the Report Description (introduction to our services particular to that industry topic)</a:t>
          </a:r>
        </a:p>
      </dsp:txBody>
      <dsp:txXfrm>
        <a:off x="783930" y="1372896"/>
        <a:ext cx="1248682" cy="12484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959DA1-EF1F-4DEB-B3AD-69A51889B4B1}">
      <dsp:nvSpPr>
        <dsp:cNvPr id="0" name=""/>
        <dsp:cNvSpPr/>
      </dsp:nvSpPr>
      <dsp:spPr>
        <a:xfrm>
          <a:off x="557783" y="0"/>
          <a:ext cx="6321552" cy="2946400"/>
        </a:xfrm>
        <a:prstGeom prst="rightArrow">
          <a:avLst/>
        </a:prstGeom>
        <a:solidFill>
          <a:schemeClr val="accent6">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26F8C6-F86D-4F91-9246-994434E2F1AD}">
      <dsp:nvSpPr>
        <dsp:cNvPr id="0" name=""/>
        <dsp:cNvSpPr/>
      </dsp:nvSpPr>
      <dsp:spPr>
        <a:xfrm>
          <a:off x="151429" y="883920"/>
          <a:ext cx="2231136" cy="1178560"/>
        </a:xfrm>
        <a:prstGeom prst="roundRect">
          <a:avLst/>
        </a:prstGeom>
        <a:solidFill>
          <a:schemeClr val="accent6">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Write</a:t>
          </a:r>
          <a:endParaRPr lang="en-IN" sz="2900" kern="1200"/>
        </a:p>
      </dsp:txBody>
      <dsp:txXfrm>
        <a:off x="208962" y="941453"/>
        <a:ext cx="2116070" cy="1063494"/>
      </dsp:txXfrm>
    </dsp:sp>
    <dsp:sp modelId="{9573A646-A751-44B5-BF4C-593569C5FE0A}">
      <dsp:nvSpPr>
        <dsp:cNvPr id="0" name=""/>
        <dsp:cNvSpPr/>
      </dsp:nvSpPr>
      <dsp:spPr>
        <a:xfrm>
          <a:off x="2602991" y="883920"/>
          <a:ext cx="2231136" cy="1178560"/>
        </a:xfrm>
        <a:prstGeom prst="roundRect">
          <a:avLst/>
        </a:prstGeom>
        <a:solidFill>
          <a:schemeClr val="accent6">
            <a:shade val="50000"/>
            <a:hueOff val="0"/>
            <a:satOff val="-8965"/>
            <a:lumOff val="290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Quality check</a:t>
          </a:r>
          <a:endParaRPr lang="en-IN" sz="2900" kern="1200"/>
        </a:p>
      </dsp:txBody>
      <dsp:txXfrm>
        <a:off x="2660524" y="941453"/>
        <a:ext cx="2116070" cy="1063494"/>
      </dsp:txXfrm>
    </dsp:sp>
    <dsp:sp modelId="{26522356-C6FA-4E5C-B3BF-5A6A64B63FDB}">
      <dsp:nvSpPr>
        <dsp:cNvPr id="0" name=""/>
        <dsp:cNvSpPr/>
      </dsp:nvSpPr>
      <dsp:spPr>
        <a:xfrm>
          <a:off x="5054554" y="883920"/>
          <a:ext cx="2231136" cy="1178560"/>
        </a:xfrm>
        <a:prstGeom prst="roundRect">
          <a:avLst/>
        </a:prstGeom>
        <a:solidFill>
          <a:schemeClr val="accent6">
            <a:shade val="50000"/>
            <a:hueOff val="0"/>
            <a:satOff val="-8965"/>
            <a:lumOff val="290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Publish</a:t>
          </a:r>
          <a:endParaRPr lang="en-IN" sz="2900" kern="1200"/>
        </a:p>
      </dsp:txBody>
      <dsp:txXfrm>
        <a:off x="5112087" y="941453"/>
        <a:ext cx="2116070" cy="1063494"/>
      </dsp:txXfrm>
    </dsp:sp>
  </dsp:spTree>
</dsp:drawing>
</file>

<file path=ppt/diagrams/layout1.xml><?xml version="1.0" encoding="utf-8"?>
<dgm:layoutDef xmlns:dgm="http://schemas.openxmlformats.org/drawingml/2006/diagram" xmlns:a="http://schemas.openxmlformats.org/drawingml/2006/main" uniqueId="urn:microsoft.com/office/officeart/2018/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node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29DF2E-AC68-42F7-94E4-95FC2CC16943}" type="datetimeFigureOut">
              <a:rPr lang="en-US" smtClean="0"/>
              <a:t>10/3/2023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178C80-36B6-4534-94A5-E07364F38DAD}" type="slidenum">
              <a:rPr lang="en-US" smtClean="0"/>
              <a:t>‹#›</a:t>
            </a:fld>
            <a:endParaRPr lang="en-US"/>
          </a:p>
        </p:txBody>
      </p:sp>
    </p:spTree>
    <p:extLst>
      <p:ext uri="{BB962C8B-B14F-4D97-AF65-F5344CB8AC3E}">
        <p14:creationId xmlns:p14="http://schemas.microsoft.com/office/powerpoint/2010/main" val="1422047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pPr/>
              <a:t>1</a:t>
            </a:fld>
            <a:endParaRPr lang="en-US"/>
          </a:p>
        </p:txBody>
      </p:sp>
    </p:spTree>
    <p:extLst>
      <p:ext uri="{BB962C8B-B14F-4D97-AF65-F5344CB8AC3E}">
        <p14:creationId xmlns:p14="http://schemas.microsoft.com/office/powerpoint/2010/main" val="23540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pPr/>
              <a:t>2</a:t>
            </a:fld>
            <a:endParaRPr lang="en-US"/>
          </a:p>
        </p:txBody>
      </p:sp>
    </p:spTree>
    <p:extLst>
      <p:ext uri="{BB962C8B-B14F-4D97-AF65-F5344CB8AC3E}">
        <p14:creationId xmlns:p14="http://schemas.microsoft.com/office/powerpoint/2010/main" val="4188910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microsoft.com/office/2007/relationships/hdphoto" Target="../media/hdphoto2.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3250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E60E5-35B8-4708-9DD0-F9FBF2763D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BAA3F1-F20D-423E-9776-A26087C154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A7C0EEF-EA85-4FC2-A145-E898C06822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AB39D3-53F4-4B9A-A929-770E1178DDB8}"/>
              </a:ext>
            </a:extLst>
          </p:cNvPr>
          <p:cNvSpPr>
            <a:spLocks noGrp="1"/>
          </p:cNvSpPr>
          <p:nvPr>
            <p:ph type="dt" sz="half" idx="10"/>
          </p:nvPr>
        </p:nvSpPr>
        <p:spPr/>
        <p:txBody>
          <a:bodyPr/>
          <a:lstStyle/>
          <a:p>
            <a:fld id="{2086AAC4-13BA-4EBE-8DC4-90A462EDDEB4}" type="datetimeFigureOut">
              <a:rPr lang="en-US" smtClean="0"/>
              <a:t>10/3/2023</a:t>
            </a:fld>
            <a:endParaRPr lang="en-US"/>
          </a:p>
        </p:txBody>
      </p:sp>
      <p:sp>
        <p:nvSpPr>
          <p:cNvPr id="6" name="Footer Placeholder 5">
            <a:extLst>
              <a:ext uri="{FF2B5EF4-FFF2-40B4-BE49-F238E27FC236}">
                <a16:creationId xmlns:a16="http://schemas.microsoft.com/office/drawing/2014/main" id="{D48E02D6-A773-41DA-9725-5F9BF262A3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7B1201-D1E4-444C-A7EA-E471F6ADFC05}"/>
              </a:ext>
            </a:extLst>
          </p:cNvPr>
          <p:cNvSpPr>
            <a:spLocks noGrp="1"/>
          </p:cNvSpPr>
          <p:nvPr>
            <p:ph type="sldNum" sz="quarter" idx="12"/>
          </p:nvPr>
        </p:nvSpPr>
        <p:spPr/>
        <p:txBody>
          <a:bodyPr/>
          <a:lstStyle/>
          <a:p>
            <a:fld id="{2849B147-FE78-44AF-901E-73DEB94D1FB0}" type="slidenum">
              <a:rPr lang="en-US" smtClean="0"/>
              <a:t>‹#›</a:t>
            </a:fld>
            <a:endParaRPr lang="en-US"/>
          </a:p>
        </p:txBody>
      </p:sp>
    </p:spTree>
    <p:extLst>
      <p:ext uri="{BB962C8B-B14F-4D97-AF65-F5344CB8AC3E}">
        <p14:creationId xmlns:p14="http://schemas.microsoft.com/office/powerpoint/2010/main" val="1436245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8652E-AFFB-47D5-BD6E-9877097827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7F38B3-5EAD-4D6C-BC8C-B5CB8E5E1A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7E3D87-E3CE-4DD1-ABB2-20734660ABB3}"/>
              </a:ext>
            </a:extLst>
          </p:cNvPr>
          <p:cNvSpPr>
            <a:spLocks noGrp="1"/>
          </p:cNvSpPr>
          <p:nvPr>
            <p:ph type="dt" sz="half" idx="10"/>
          </p:nvPr>
        </p:nvSpPr>
        <p:spPr/>
        <p:txBody>
          <a:bodyPr/>
          <a:lstStyle/>
          <a:p>
            <a:fld id="{2086AAC4-13BA-4EBE-8DC4-90A462EDDEB4}" type="datetimeFigureOut">
              <a:rPr lang="en-US" smtClean="0"/>
              <a:t>10/3/2023</a:t>
            </a:fld>
            <a:endParaRPr lang="en-US"/>
          </a:p>
        </p:txBody>
      </p:sp>
      <p:sp>
        <p:nvSpPr>
          <p:cNvPr id="5" name="Footer Placeholder 4">
            <a:extLst>
              <a:ext uri="{FF2B5EF4-FFF2-40B4-BE49-F238E27FC236}">
                <a16:creationId xmlns:a16="http://schemas.microsoft.com/office/drawing/2014/main" id="{676A5D19-BD2C-423A-8E00-963B6253A6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5CCFCA-9AF8-493E-895A-FF934106F4FD}"/>
              </a:ext>
            </a:extLst>
          </p:cNvPr>
          <p:cNvSpPr>
            <a:spLocks noGrp="1"/>
          </p:cNvSpPr>
          <p:nvPr>
            <p:ph type="sldNum" sz="quarter" idx="12"/>
          </p:nvPr>
        </p:nvSpPr>
        <p:spPr/>
        <p:txBody>
          <a:bodyPr/>
          <a:lstStyle/>
          <a:p>
            <a:fld id="{2849B147-FE78-44AF-901E-73DEB94D1FB0}" type="slidenum">
              <a:rPr lang="en-US" smtClean="0"/>
              <a:t>‹#›</a:t>
            </a:fld>
            <a:endParaRPr lang="en-US"/>
          </a:p>
        </p:txBody>
      </p:sp>
    </p:spTree>
    <p:extLst>
      <p:ext uri="{BB962C8B-B14F-4D97-AF65-F5344CB8AC3E}">
        <p14:creationId xmlns:p14="http://schemas.microsoft.com/office/powerpoint/2010/main" val="4563179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6CCC41-48CA-4D1F-A470-C6A2C665667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016DEF-8B0A-4B1C-8353-853771EBA2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47785C-CA23-4A4B-BF2D-5C0493883315}"/>
              </a:ext>
            </a:extLst>
          </p:cNvPr>
          <p:cNvSpPr>
            <a:spLocks noGrp="1"/>
          </p:cNvSpPr>
          <p:nvPr>
            <p:ph type="dt" sz="half" idx="10"/>
          </p:nvPr>
        </p:nvSpPr>
        <p:spPr/>
        <p:txBody>
          <a:bodyPr/>
          <a:lstStyle/>
          <a:p>
            <a:fld id="{2086AAC4-13BA-4EBE-8DC4-90A462EDDEB4}" type="datetimeFigureOut">
              <a:rPr lang="en-US" smtClean="0"/>
              <a:t>10/3/2023</a:t>
            </a:fld>
            <a:endParaRPr lang="en-US"/>
          </a:p>
        </p:txBody>
      </p:sp>
      <p:sp>
        <p:nvSpPr>
          <p:cNvPr id="5" name="Footer Placeholder 4">
            <a:extLst>
              <a:ext uri="{FF2B5EF4-FFF2-40B4-BE49-F238E27FC236}">
                <a16:creationId xmlns:a16="http://schemas.microsoft.com/office/drawing/2014/main" id="{E994443A-97C6-4FC5-B28C-E85BABF624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9CE30B-E3D4-425B-AF6C-0B7D11A3EB47}"/>
              </a:ext>
            </a:extLst>
          </p:cNvPr>
          <p:cNvSpPr>
            <a:spLocks noGrp="1"/>
          </p:cNvSpPr>
          <p:nvPr>
            <p:ph type="sldNum" sz="quarter" idx="12"/>
          </p:nvPr>
        </p:nvSpPr>
        <p:spPr/>
        <p:txBody>
          <a:bodyPr/>
          <a:lstStyle/>
          <a:p>
            <a:fld id="{2849B147-FE78-44AF-901E-73DEB94D1FB0}" type="slidenum">
              <a:rPr lang="en-US" smtClean="0"/>
              <a:t>‹#›</a:t>
            </a:fld>
            <a:endParaRPr lang="en-US"/>
          </a:p>
        </p:txBody>
      </p:sp>
    </p:spTree>
    <p:extLst>
      <p:ext uri="{BB962C8B-B14F-4D97-AF65-F5344CB8AC3E}">
        <p14:creationId xmlns:p14="http://schemas.microsoft.com/office/powerpoint/2010/main" val="29270252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20156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grpSp>
        <p:nvGrpSpPr>
          <p:cNvPr id="6" name="Group 5"/>
          <p:cNvGrpSpPr/>
          <p:nvPr userDrawn="1"/>
        </p:nvGrpSpPr>
        <p:grpSpPr>
          <a:xfrm>
            <a:off x="1608463" y="0"/>
            <a:ext cx="10583534" cy="6857997"/>
            <a:chOff x="1608463" y="0"/>
            <a:chExt cx="10583534" cy="6857997"/>
          </a:xfrm>
        </p:grpSpPr>
        <p:pic>
          <p:nvPicPr>
            <p:cNvPr id="7" name="Picture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901969" y="0"/>
              <a:ext cx="10290028" cy="6857997"/>
            </a:xfrm>
            <a:prstGeom prst="rect">
              <a:avLst/>
            </a:prstGeom>
          </p:spPr>
        </p:pic>
        <p:sp>
          <p:nvSpPr>
            <p:cNvPr id="8" name="Diagonal Stripe 3"/>
            <p:cNvSpPr/>
            <p:nvPr/>
          </p:nvSpPr>
          <p:spPr>
            <a:xfrm flipH="1">
              <a:off x="1608463" y="0"/>
              <a:ext cx="4081393" cy="2677167"/>
            </a:xfrm>
            <a:custGeom>
              <a:avLst/>
              <a:gdLst>
                <a:gd name="connsiteX0" fmla="*/ 0 w 3825468"/>
                <a:gd name="connsiteY0" fmla="*/ 2474505 h 2677167"/>
                <a:gd name="connsiteX1" fmla="*/ 3535880 w 3825468"/>
                <a:gd name="connsiteY1" fmla="*/ 0 h 2677167"/>
                <a:gd name="connsiteX2" fmla="*/ 3825468 w 3825468"/>
                <a:gd name="connsiteY2" fmla="*/ 0 h 2677167"/>
                <a:gd name="connsiteX3" fmla="*/ 0 w 3825468"/>
                <a:gd name="connsiteY3" fmla="*/ 2677167 h 2677167"/>
                <a:gd name="connsiteX4" fmla="*/ 0 w 3825468"/>
                <a:gd name="connsiteY4" fmla="*/ 2474505 h 2677167"/>
                <a:gd name="connsiteX0" fmla="*/ 0 w 4070729"/>
                <a:gd name="connsiteY0" fmla="*/ 2669115 h 2677167"/>
                <a:gd name="connsiteX1" fmla="*/ 3781141 w 4070729"/>
                <a:gd name="connsiteY1" fmla="*/ 0 h 2677167"/>
                <a:gd name="connsiteX2" fmla="*/ 4070729 w 4070729"/>
                <a:gd name="connsiteY2" fmla="*/ 0 h 2677167"/>
                <a:gd name="connsiteX3" fmla="*/ 245261 w 4070729"/>
                <a:gd name="connsiteY3" fmla="*/ 2677167 h 2677167"/>
                <a:gd name="connsiteX4" fmla="*/ 0 w 4070729"/>
                <a:gd name="connsiteY4" fmla="*/ 2669115 h 2677167"/>
                <a:gd name="connsiteX0" fmla="*/ 0 w 4081393"/>
                <a:gd name="connsiteY0" fmla="*/ 2671781 h 2677167"/>
                <a:gd name="connsiteX1" fmla="*/ 3791805 w 4081393"/>
                <a:gd name="connsiteY1" fmla="*/ 0 h 2677167"/>
                <a:gd name="connsiteX2" fmla="*/ 4081393 w 4081393"/>
                <a:gd name="connsiteY2" fmla="*/ 0 h 2677167"/>
                <a:gd name="connsiteX3" fmla="*/ 255925 w 4081393"/>
                <a:gd name="connsiteY3" fmla="*/ 2677167 h 2677167"/>
                <a:gd name="connsiteX4" fmla="*/ 0 w 4081393"/>
                <a:gd name="connsiteY4" fmla="*/ 2671781 h 2677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1393" h="2677167">
                  <a:moveTo>
                    <a:pt x="0" y="2671781"/>
                  </a:moveTo>
                  <a:lnTo>
                    <a:pt x="3791805" y="0"/>
                  </a:lnTo>
                  <a:lnTo>
                    <a:pt x="4081393" y="0"/>
                  </a:lnTo>
                  <a:lnTo>
                    <a:pt x="255925" y="2677167"/>
                  </a:lnTo>
                  <a:lnTo>
                    <a:pt x="0" y="2671781"/>
                  </a:lnTo>
                  <a:close/>
                </a:path>
              </a:pathLst>
            </a:custGeom>
            <a:solidFill>
              <a:srgbClr val="E4B5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Date Placeholder 2"/>
          <p:cNvSpPr>
            <a:spLocks noGrp="1"/>
          </p:cNvSpPr>
          <p:nvPr>
            <p:ph type="dt" sz="half" idx="10"/>
          </p:nvPr>
        </p:nvSpPr>
        <p:spPr/>
        <p:txBody>
          <a:bodyPr/>
          <a:lstStyle/>
          <a:p>
            <a:fld id="{4628F257-6D65-4786-8423-1AFB0C1D4BCD}" type="datetimeFigureOut">
              <a:rPr lang="en-US" smtClean="0"/>
              <a:pPr/>
              <a:t>10/3/2023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53B2CBF-6502-4B02-850C-EA01272143F1}" type="slidenum">
              <a:rPr lang="en-US" smtClean="0"/>
              <a:pPr/>
              <a:t>‹#›</a:t>
            </a:fld>
            <a:endParaRPr lang="en-US"/>
          </a:p>
        </p:txBody>
      </p:sp>
    </p:spTree>
    <p:extLst>
      <p:ext uri="{BB962C8B-B14F-4D97-AF65-F5344CB8AC3E}">
        <p14:creationId xmlns:p14="http://schemas.microsoft.com/office/powerpoint/2010/main" val="233376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grpSp>
        <p:nvGrpSpPr>
          <p:cNvPr id="6" name="Group 5"/>
          <p:cNvGrpSpPr/>
          <p:nvPr userDrawn="1"/>
        </p:nvGrpSpPr>
        <p:grpSpPr>
          <a:xfrm>
            <a:off x="1608463" y="0"/>
            <a:ext cx="10583533" cy="6857997"/>
            <a:chOff x="1608463" y="0"/>
            <a:chExt cx="10583533" cy="6857997"/>
          </a:xfrm>
        </p:grpSpPr>
        <p:pic>
          <p:nvPicPr>
            <p:cNvPr id="7" name="Picture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901969" y="0"/>
              <a:ext cx="10290027" cy="6857997"/>
            </a:xfrm>
            <a:prstGeom prst="rect">
              <a:avLst/>
            </a:prstGeom>
          </p:spPr>
        </p:pic>
        <p:sp>
          <p:nvSpPr>
            <p:cNvPr id="8" name="Diagonal Stripe 3"/>
            <p:cNvSpPr/>
            <p:nvPr/>
          </p:nvSpPr>
          <p:spPr>
            <a:xfrm flipH="1">
              <a:off x="1608463" y="0"/>
              <a:ext cx="4081393" cy="2677167"/>
            </a:xfrm>
            <a:custGeom>
              <a:avLst/>
              <a:gdLst>
                <a:gd name="connsiteX0" fmla="*/ 0 w 3825468"/>
                <a:gd name="connsiteY0" fmla="*/ 2474505 h 2677167"/>
                <a:gd name="connsiteX1" fmla="*/ 3535880 w 3825468"/>
                <a:gd name="connsiteY1" fmla="*/ 0 h 2677167"/>
                <a:gd name="connsiteX2" fmla="*/ 3825468 w 3825468"/>
                <a:gd name="connsiteY2" fmla="*/ 0 h 2677167"/>
                <a:gd name="connsiteX3" fmla="*/ 0 w 3825468"/>
                <a:gd name="connsiteY3" fmla="*/ 2677167 h 2677167"/>
                <a:gd name="connsiteX4" fmla="*/ 0 w 3825468"/>
                <a:gd name="connsiteY4" fmla="*/ 2474505 h 2677167"/>
                <a:gd name="connsiteX0" fmla="*/ 0 w 4070729"/>
                <a:gd name="connsiteY0" fmla="*/ 2669115 h 2677167"/>
                <a:gd name="connsiteX1" fmla="*/ 3781141 w 4070729"/>
                <a:gd name="connsiteY1" fmla="*/ 0 h 2677167"/>
                <a:gd name="connsiteX2" fmla="*/ 4070729 w 4070729"/>
                <a:gd name="connsiteY2" fmla="*/ 0 h 2677167"/>
                <a:gd name="connsiteX3" fmla="*/ 245261 w 4070729"/>
                <a:gd name="connsiteY3" fmla="*/ 2677167 h 2677167"/>
                <a:gd name="connsiteX4" fmla="*/ 0 w 4070729"/>
                <a:gd name="connsiteY4" fmla="*/ 2669115 h 2677167"/>
                <a:gd name="connsiteX0" fmla="*/ 0 w 4081393"/>
                <a:gd name="connsiteY0" fmla="*/ 2671781 h 2677167"/>
                <a:gd name="connsiteX1" fmla="*/ 3791805 w 4081393"/>
                <a:gd name="connsiteY1" fmla="*/ 0 h 2677167"/>
                <a:gd name="connsiteX2" fmla="*/ 4081393 w 4081393"/>
                <a:gd name="connsiteY2" fmla="*/ 0 h 2677167"/>
                <a:gd name="connsiteX3" fmla="*/ 255925 w 4081393"/>
                <a:gd name="connsiteY3" fmla="*/ 2677167 h 2677167"/>
                <a:gd name="connsiteX4" fmla="*/ 0 w 4081393"/>
                <a:gd name="connsiteY4" fmla="*/ 2671781 h 2677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1393" h="2677167">
                  <a:moveTo>
                    <a:pt x="0" y="2671781"/>
                  </a:moveTo>
                  <a:lnTo>
                    <a:pt x="3791805" y="0"/>
                  </a:lnTo>
                  <a:lnTo>
                    <a:pt x="4081393" y="0"/>
                  </a:lnTo>
                  <a:lnTo>
                    <a:pt x="255925" y="2677167"/>
                  </a:lnTo>
                  <a:lnTo>
                    <a:pt x="0" y="2671781"/>
                  </a:lnTo>
                  <a:close/>
                </a:path>
              </a:pathLst>
            </a:custGeom>
            <a:solidFill>
              <a:srgbClr val="E4B5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Date Placeholder 2"/>
          <p:cNvSpPr>
            <a:spLocks noGrp="1"/>
          </p:cNvSpPr>
          <p:nvPr>
            <p:ph type="dt" sz="half" idx="10"/>
          </p:nvPr>
        </p:nvSpPr>
        <p:spPr/>
        <p:txBody>
          <a:bodyPr/>
          <a:lstStyle/>
          <a:p>
            <a:fld id="{4628F257-6D65-4786-8423-1AFB0C1D4BCD}" type="datetimeFigureOut">
              <a:rPr lang="en-US" smtClean="0"/>
              <a:pPr/>
              <a:t>10/3/2023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53B2CBF-6502-4B02-850C-EA01272143F1}" type="slidenum">
              <a:rPr lang="en-US" smtClean="0"/>
              <a:pPr/>
              <a:t>‹#›</a:t>
            </a:fld>
            <a:endParaRPr lang="en-US"/>
          </a:p>
        </p:txBody>
      </p:sp>
    </p:spTree>
    <p:extLst>
      <p:ext uri="{BB962C8B-B14F-4D97-AF65-F5344CB8AC3E}">
        <p14:creationId xmlns:p14="http://schemas.microsoft.com/office/powerpoint/2010/main" val="39943399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grpSp>
        <p:nvGrpSpPr>
          <p:cNvPr id="6" name="Group 5"/>
          <p:cNvGrpSpPr/>
          <p:nvPr userDrawn="1"/>
        </p:nvGrpSpPr>
        <p:grpSpPr>
          <a:xfrm>
            <a:off x="1608463" y="0"/>
            <a:ext cx="10583533" cy="6857996"/>
            <a:chOff x="1608463" y="0"/>
            <a:chExt cx="10583533" cy="6857996"/>
          </a:xfrm>
        </p:grpSpPr>
        <p:pic>
          <p:nvPicPr>
            <p:cNvPr id="7" name="Picture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901969" y="0"/>
              <a:ext cx="10290027" cy="6857996"/>
            </a:xfrm>
            <a:prstGeom prst="rect">
              <a:avLst/>
            </a:prstGeom>
          </p:spPr>
        </p:pic>
        <p:sp>
          <p:nvSpPr>
            <p:cNvPr id="8" name="Diagonal Stripe 3"/>
            <p:cNvSpPr/>
            <p:nvPr/>
          </p:nvSpPr>
          <p:spPr>
            <a:xfrm flipH="1">
              <a:off x="1608463" y="0"/>
              <a:ext cx="4081393" cy="2677167"/>
            </a:xfrm>
            <a:custGeom>
              <a:avLst/>
              <a:gdLst>
                <a:gd name="connsiteX0" fmla="*/ 0 w 3825468"/>
                <a:gd name="connsiteY0" fmla="*/ 2474505 h 2677167"/>
                <a:gd name="connsiteX1" fmla="*/ 3535880 w 3825468"/>
                <a:gd name="connsiteY1" fmla="*/ 0 h 2677167"/>
                <a:gd name="connsiteX2" fmla="*/ 3825468 w 3825468"/>
                <a:gd name="connsiteY2" fmla="*/ 0 h 2677167"/>
                <a:gd name="connsiteX3" fmla="*/ 0 w 3825468"/>
                <a:gd name="connsiteY3" fmla="*/ 2677167 h 2677167"/>
                <a:gd name="connsiteX4" fmla="*/ 0 w 3825468"/>
                <a:gd name="connsiteY4" fmla="*/ 2474505 h 2677167"/>
                <a:gd name="connsiteX0" fmla="*/ 0 w 4070729"/>
                <a:gd name="connsiteY0" fmla="*/ 2669115 h 2677167"/>
                <a:gd name="connsiteX1" fmla="*/ 3781141 w 4070729"/>
                <a:gd name="connsiteY1" fmla="*/ 0 h 2677167"/>
                <a:gd name="connsiteX2" fmla="*/ 4070729 w 4070729"/>
                <a:gd name="connsiteY2" fmla="*/ 0 h 2677167"/>
                <a:gd name="connsiteX3" fmla="*/ 245261 w 4070729"/>
                <a:gd name="connsiteY3" fmla="*/ 2677167 h 2677167"/>
                <a:gd name="connsiteX4" fmla="*/ 0 w 4070729"/>
                <a:gd name="connsiteY4" fmla="*/ 2669115 h 2677167"/>
                <a:gd name="connsiteX0" fmla="*/ 0 w 4081393"/>
                <a:gd name="connsiteY0" fmla="*/ 2671781 h 2677167"/>
                <a:gd name="connsiteX1" fmla="*/ 3791805 w 4081393"/>
                <a:gd name="connsiteY1" fmla="*/ 0 h 2677167"/>
                <a:gd name="connsiteX2" fmla="*/ 4081393 w 4081393"/>
                <a:gd name="connsiteY2" fmla="*/ 0 h 2677167"/>
                <a:gd name="connsiteX3" fmla="*/ 255925 w 4081393"/>
                <a:gd name="connsiteY3" fmla="*/ 2677167 h 2677167"/>
                <a:gd name="connsiteX4" fmla="*/ 0 w 4081393"/>
                <a:gd name="connsiteY4" fmla="*/ 2671781 h 2677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1393" h="2677167">
                  <a:moveTo>
                    <a:pt x="0" y="2671781"/>
                  </a:moveTo>
                  <a:lnTo>
                    <a:pt x="3791805" y="0"/>
                  </a:lnTo>
                  <a:lnTo>
                    <a:pt x="4081393" y="0"/>
                  </a:lnTo>
                  <a:lnTo>
                    <a:pt x="255925" y="2677167"/>
                  </a:lnTo>
                  <a:lnTo>
                    <a:pt x="0" y="2671781"/>
                  </a:lnTo>
                  <a:close/>
                </a:path>
              </a:pathLst>
            </a:custGeom>
            <a:solidFill>
              <a:srgbClr val="E4B5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628F257-6D65-4786-8423-1AFB0C1D4BCD}"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10/3/2023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3B2CBF-6502-4B02-850C-EA01272143F1}"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81895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7792804-0385-4C1D-BBB0-29997B4C5D55}"/>
              </a:ext>
            </a:extLst>
          </p:cNvPr>
          <p:cNvSpPr/>
          <p:nvPr userDrawn="1"/>
        </p:nvSpPr>
        <p:spPr>
          <a:xfrm>
            <a:off x="6104468" y="3699934"/>
            <a:ext cx="4267200" cy="1515533"/>
          </a:xfrm>
          <a:prstGeom prst="rect">
            <a:avLst/>
          </a:prstGeom>
          <a:solidFill>
            <a:srgbClr val="00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2E81B72-05ED-4FF3-BE00-D4A85E123D1D}"/>
              </a:ext>
            </a:extLst>
          </p:cNvPr>
          <p:cNvSpPr txBox="1"/>
          <p:nvPr userDrawn="1"/>
        </p:nvSpPr>
        <p:spPr>
          <a:xfrm>
            <a:off x="5996428" y="1638309"/>
            <a:ext cx="4459906" cy="2895594"/>
          </a:xfrm>
          <a:prstGeom prst="rect">
            <a:avLst/>
          </a:prstGeom>
          <a:noFill/>
        </p:spPr>
        <p:txBody>
          <a:bodyPr wrap="square" lIns="91440" tIns="91440" rIns="91440" bIns="91440" rtlCol="0">
            <a:noAutofit/>
          </a:bodyPr>
          <a:lstStyle/>
          <a:p>
            <a:pPr algn="just">
              <a:spcBef>
                <a:spcPts val="600"/>
              </a:spcBef>
              <a:spcAft>
                <a:spcPts val="600"/>
              </a:spcAft>
            </a:pPr>
            <a:r>
              <a:rPr lang="en-US" sz="1200" b="0" i="0" u="none" strike="noStrike" kern="1200" baseline="0">
                <a:solidFill>
                  <a:schemeClr val="bg1"/>
                </a:solidFill>
              </a:rPr>
              <a:t>Market Data Forecast is a market research information aggregator, engaged in providing </a:t>
            </a:r>
            <a:r>
              <a:rPr lang="en-US" sz="1200">
                <a:solidFill>
                  <a:schemeClr val="bg1"/>
                </a:solidFill>
              </a:rPr>
              <a:t>large database of market intelligence reports.</a:t>
            </a:r>
            <a:r>
              <a:rPr lang="en-US" sz="1200" b="0" i="0" u="none" strike="noStrike" kern="1200" baseline="0">
                <a:solidFill>
                  <a:schemeClr val="bg1"/>
                </a:solidFill>
              </a:rPr>
              <a:t> </a:t>
            </a:r>
            <a:r>
              <a:rPr lang="en-US" sz="1200">
                <a:solidFill>
                  <a:schemeClr val="bg1"/>
                </a:solidFill>
              </a:rPr>
              <a:t>Our reports are produced by industry experts who have a wide range of experience in market analysis and report writing. </a:t>
            </a:r>
            <a:r>
              <a:rPr lang="en-US" sz="1200" b="0" i="0" u="none" strike="noStrike" kern="1200" baseline="0">
                <a:solidFill>
                  <a:schemeClr val="bg1"/>
                </a:solidFill>
              </a:rPr>
              <a:t>Our aim is to provide the best quality reports which can enhance the decision making system of our clients. As a fast growing organization, we are also in the intensive process of innovating new products and services. We serve the clients across the globe with our innovative and result oriented products. We are primarily located in the US and India and expanding our presence to overseas.</a:t>
            </a:r>
            <a:endParaRPr lang="en-US" sz="1200">
              <a:solidFill>
                <a:schemeClr val="bg1"/>
              </a:solidFill>
            </a:endParaRPr>
          </a:p>
        </p:txBody>
      </p:sp>
      <p:sp>
        <p:nvSpPr>
          <p:cNvPr id="21" name="TextBox 20">
            <a:extLst>
              <a:ext uri="{FF2B5EF4-FFF2-40B4-BE49-F238E27FC236}">
                <a16:creationId xmlns:a16="http://schemas.microsoft.com/office/drawing/2014/main" id="{9A97F0C6-D28A-4E40-80C5-0EE267C18671}"/>
              </a:ext>
            </a:extLst>
          </p:cNvPr>
          <p:cNvSpPr txBox="1"/>
          <p:nvPr userDrawn="1"/>
        </p:nvSpPr>
        <p:spPr>
          <a:xfrm>
            <a:off x="6104467" y="3903739"/>
            <a:ext cx="3987464" cy="1311728"/>
          </a:xfrm>
          <a:prstGeom prst="rect">
            <a:avLst/>
          </a:prstGeom>
          <a:noFill/>
        </p:spPr>
        <p:txBody>
          <a:bodyPr wrap="square" lIns="91440" tIns="91440" rIns="91440" bIns="91440" rtlCol="0">
            <a:noAutofit/>
          </a:bodyPr>
          <a:lstStyle/>
          <a:p>
            <a:pPr>
              <a:spcAft>
                <a:spcPts val="300"/>
              </a:spcAft>
            </a:pPr>
            <a:r>
              <a:rPr lang="en-US" sz="2000" b="1">
                <a:solidFill>
                  <a:srgbClr val="206060"/>
                </a:solidFill>
                <a:latin typeface="Segoe Light" panose="020B0302040200020203" pitchFamily="34" charset="0"/>
                <a:ea typeface="+mj-ea"/>
                <a:cs typeface="+mj-cs"/>
              </a:rPr>
              <a:t>Contact Us </a:t>
            </a:r>
          </a:p>
          <a:p>
            <a:pPr>
              <a:spcBef>
                <a:spcPts val="600"/>
              </a:spcBef>
              <a:spcAft>
                <a:spcPts val="600"/>
              </a:spcAft>
            </a:pPr>
            <a:r>
              <a:rPr lang="en-US" sz="1200" b="0" i="0" u="none" strike="noStrike" kern="1200" baseline="0">
                <a:solidFill>
                  <a:schemeClr val="bg1"/>
                </a:solidFill>
                <a:latin typeface="+mn-lt"/>
                <a:ea typeface="+mn-ea"/>
                <a:cs typeface="+mn-cs"/>
              </a:rPr>
              <a:t>If you have any queries about this report,</a:t>
            </a:r>
            <a:br>
              <a:rPr lang="en-US" sz="1200" b="0" i="0" u="none" strike="noStrike" kern="1200" baseline="0">
                <a:solidFill>
                  <a:schemeClr val="bg1"/>
                </a:solidFill>
                <a:latin typeface="+mn-lt"/>
                <a:ea typeface="+mn-ea"/>
                <a:cs typeface="+mn-cs"/>
              </a:rPr>
            </a:br>
            <a:r>
              <a:rPr lang="en-US" sz="1200" b="0" i="0" u="none" strike="noStrike" kern="1200" baseline="0">
                <a:solidFill>
                  <a:schemeClr val="bg1"/>
                </a:solidFill>
                <a:latin typeface="+mn-lt"/>
                <a:ea typeface="+mn-ea"/>
                <a:cs typeface="+mn-cs"/>
              </a:rPr>
              <a:t>or if you would like any further information, please write to contact@marketdataforecast.com</a:t>
            </a:r>
            <a:endParaRPr lang="en-US" sz="1200">
              <a:solidFill>
                <a:srgbClr val="EEC31B"/>
              </a:solidFill>
            </a:endParaRPr>
          </a:p>
        </p:txBody>
      </p:sp>
      <p:sp>
        <p:nvSpPr>
          <p:cNvPr id="22" name="Title 3">
            <a:extLst>
              <a:ext uri="{FF2B5EF4-FFF2-40B4-BE49-F238E27FC236}">
                <a16:creationId xmlns:a16="http://schemas.microsoft.com/office/drawing/2014/main" id="{E89D2EDC-7634-4D33-A6B3-C8CE90322989}"/>
              </a:ext>
            </a:extLst>
          </p:cNvPr>
          <p:cNvSpPr txBox="1">
            <a:spLocks/>
          </p:cNvSpPr>
          <p:nvPr userDrawn="1"/>
        </p:nvSpPr>
        <p:spPr>
          <a:xfrm>
            <a:off x="5996429" y="676433"/>
            <a:ext cx="4883237" cy="426809"/>
          </a:xfrm>
          <a:prstGeom prst="rect">
            <a:avLst/>
          </a:prstGeom>
        </p:spPr>
        <p:txBody>
          <a:bodyPr/>
          <a:lstStyle>
            <a:lvl1pPr algn="ctr" defTabSz="914400" rtl="0" eaLnBrk="1" latinLnBrk="0" hangingPunct="1">
              <a:lnSpc>
                <a:spcPct val="90000"/>
              </a:lnSpc>
              <a:spcBef>
                <a:spcPct val="0"/>
              </a:spcBef>
              <a:buNone/>
              <a:defRPr sz="2000" b="1" kern="1200">
                <a:solidFill>
                  <a:schemeClr val="bg1"/>
                </a:solidFill>
                <a:latin typeface="Segoe UI" panose="020B0502040204020203" pitchFamily="34" charset="0"/>
                <a:ea typeface="+mj-ea"/>
                <a:cs typeface="Segoe UI" panose="020B0502040204020203" pitchFamily="34" charset="0"/>
              </a:defRPr>
            </a:lvl1pPr>
          </a:lstStyle>
          <a:p>
            <a:pPr algn="l"/>
            <a:r>
              <a:rPr lang="en-US" sz="3600" b="0"/>
              <a:t>About us</a:t>
            </a:r>
          </a:p>
        </p:txBody>
      </p:sp>
      <p:sp>
        <p:nvSpPr>
          <p:cNvPr id="23" name="Rectangle 22">
            <a:extLst>
              <a:ext uri="{FF2B5EF4-FFF2-40B4-BE49-F238E27FC236}">
                <a16:creationId xmlns:a16="http://schemas.microsoft.com/office/drawing/2014/main" id="{C694721E-CBBB-4ACB-AF33-3BFE0818E4FF}"/>
              </a:ext>
            </a:extLst>
          </p:cNvPr>
          <p:cNvSpPr/>
          <p:nvPr userDrawn="1"/>
        </p:nvSpPr>
        <p:spPr>
          <a:xfrm>
            <a:off x="6104467" y="1405243"/>
            <a:ext cx="6087533" cy="55873"/>
          </a:xfrm>
          <a:prstGeom prst="rect">
            <a:avLst/>
          </a:prstGeom>
          <a:solidFill>
            <a:srgbClr val="206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B8E99D1A-4B6B-4EB7-BB6D-FBD9AA512F6F}"/>
              </a:ext>
            </a:extLst>
          </p:cNvPr>
          <p:cNvSpPr txBox="1"/>
          <p:nvPr userDrawn="1"/>
        </p:nvSpPr>
        <p:spPr>
          <a:xfrm>
            <a:off x="6038411" y="5639910"/>
            <a:ext cx="4869932" cy="1061829"/>
          </a:xfrm>
          <a:prstGeom prst="rect">
            <a:avLst/>
          </a:prstGeom>
          <a:noFill/>
        </p:spPr>
        <p:txBody>
          <a:bodyPr wrap="square" rtlCol="0">
            <a:spAutoFit/>
          </a:bodyPr>
          <a:lstStyle/>
          <a:p>
            <a:r>
              <a:rPr lang="en-US" sz="1200" b="1">
                <a:solidFill>
                  <a:schemeClr val="tx1">
                    <a:lumMod val="50000"/>
                    <a:lumOff val="50000"/>
                  </a:schemeClr>
                </a:solidFill>
                <a:latin typeface="+mj-lt"/>
              </a:rPr>
              <a:t>Disclaimer</a:t>
            </a:r>
            <a:r>
              <a:rPr lang="en-US" sz="1200" b="1">
                <a:solidFill>
                  <a:schemeClr val="tx1">
                    <a:lumMod val="50000"/>
                    <a:lumOff val="50000"/>
                  </a:schemeClr>
                </a:solidFill>
                <a:latin typeface="+mj-lt"/>
                <a:ea typeface="+mj-ea"/>
                <a:cs typeface="+mj-cs"/>
              </a:rPr>
              <a:t> </a:t>
            </a:r>
          </a:p>
          <a:p>
            <a:pPr algn="just"/>
            <a:endParaRPr lang="en-US" sz="900" b="1">
              <a:solidFill>
                <a:schemeClr val="tx1">
                  <a:lumMod val="50000"/>
                  <a:lumOff val="50000"/>
                </a:schemeClr>
              </a:solidFill>
              <a:latin typeface="+mj-lt"/>
              <a:ea typeface="+mj-ea"/>
              <a:cs typeface="+mj-cs"/>
            </a:endParaRPr>
          </a:p>
          <a:p>
            <a:pPr algn="just"/>
            <a:r>
              <a:rPr lang="en-US" sz="1050" b="0" i="0" u="none" strike="noStrike" kern="1200" baseline="0">
                <a:solidFill>
                  <a:schemeClr val="tx1">
                    <a:lumMod val="50000"/>
                    <a:lumOff val="50000"/>
                  </a:schemeClr>
                </a:solidFill>
                <a:latin typeface="+mj-lt"/>
              </a:rPr>
              <a:t>The information in this report is given with the best knowledge of our research experts. This information is captured through the secondary research from both primary and secondary sources, whose accuracy is always not guaranteed. We believe that the captured information is true at the time of the report preparation. </a:t>
            </a:r>
            <a:endParaRPr lang="en-US" sz="1050">
              <a:solidFill>
                <a:schemeClr val="tx1">
                  <a:lumMod val="50000"/>
                  <a:lumOff val="50000"/>
                </a:schemeClr>
              </a:solidFill>
              <a:latin typeface="+mj-lt"/>
            </a:endParaRPr>
          </a:p>
        </p:txBody>
      </p:sp>
      <p:sp>
        <p:nvSpPr>
          <p:cNvPr id="15" name="TextBox 14">
            <a:extLst>
              <a:ext uri="{FF2B5EF4-FFF2-40B4-BE49-F238E27FC236}">
                <a16:creationId xmlns:a16="http://schemas.microsoft.com/office/drawing/2014/main" id="{D0A10A42-4238-4722-B2F4-9276A98BBC07}"/>
              </a:ext>
            </a:extLst>
          </p:cNvPr>
          <p:cNvSpPr txBox="1"/>
          <p:nvPr userDrawn="1"/>
        </p:nvSpPr>
        <p:spPr>
          <a:xfrm>
            <a:off x="794729" y="6210929"/>
            <a:ext cx="4786482" cy="476253"/>
          </a:xfrm>
          <a:prstGeom prst="rect">
            <a:avLst/>
          </a:prstGeom>
          <a:noFill/>
        </p:spPr>
        <p:txBody>
          <a:bodyPr wrap="square" lIns="91440" tIns="91440" rIns="91440" bIns="91440" rtlCol="0">
            <a:noAutofit/>
          </a:bodyPr>
          <a:lstStyle/>
          <a:p>
            <a:pPr algn="ctr"/>
            <a:r>
              <a:rPr lang="en-US" sz="1200">
                <a:solidFill>
                  <a:schemeClr val="bg1"/>
                </a:solidFill>
              </a:rPr>
              <a:t>Email:</a:t>
            </a:r>
            <a:r>
              <a:rPr lang="en-US" sz="1200" baseline="0">
                <a:solidFill>
                  <a:schemeClr val="bg1"/>
                </a:solidFill>
              </a:rPr>
              <a:t> </a:t>
            </a:r>
            <a:r>
              <a:rPr lang="en-US" sz="1200">
                <a:solidFill>
                  <a:srgbClr val="206060"/>
                </a:solidFill>
              </a:rPr>
              <a:t>contact@marketdataforecast.com</a:t>
            </a:r>
            <a:r>
              <a:rPr lang="en-US" sz="1200">
                <a:solidFill>
                  <a:srgbClr val="EEC31B"/>
                </a:solidFill>
              </a:rPr>
              <a:t> </a:t>
            </a:r>
            <a:r>
              <a:rPr lang="en-US" sz="1200">
                <a:solidFill>
                  <a:schemeClr val="bg1"/>
                </a:solidFill>
              </a:rPr>
              <a:t>Phone:</a:t>
            </a:r>
            <a:r>
              <a:rPr lang="en-US" sz="1200" baseline="0">
                <a:solidFill>
                  <a:schemeClr val="bg1"/>
                </a:solidFill>
              </a:rPr>
              <a:t> </a:t>
            </a:r>
            <a:r>
              <a:rPr lang="en-US" sz="1200">
                <a:solidFill>
                  <a:srgbClr val="206060"/>
                </a:solidFill>
              </a:rPr>
              <a:t>+1</a:t>
            </a:r>
            <a:r>
              <a:rPr lang="en-US" sz="1200" baseline="0">
                <a:solidFill>
                  <a:srgbClr val="206060"/>
                </a:solidFill>
              </a:rPr>
              <a:t> 888 702 9626</a:t>
            </a:r>
            <a:endParaRPr lang="en-US" sz="1200">
              <a:solidFill>
                <a:srgbClr val="206060"/>
              </a:solidFill>
            </a:endParaRPr>
          </a:p>
        </p:txBody>
      </p:sp>
      <p:grpSp>
        <p:nvGrpSpPr>
          <p:cNvPr id="16" name="Group 15"/>
          <p:cNvGrpSpPr/>
          <p:nvPr userDrawn="1"/>
        </p:nvGrpSpPr>
        <p:grpSpPr>
          <a:xfrm>
            <a:off x="685031" y="5248843"/>
            <a:ext cx="4896180" cy="1015832"/>
            <a:chOff x="723145" y="198248"/>
            <a:chExt cx="2858255" cy="617648"/>
          </a:xfrm>
        </p:grpSpPr>
        <p:pic>
          <p:nvPicPr>
            <p:cNvPr id="17" name="Picture 1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723145" y="311855"/>
              <a:ext cx="348736" cy="390434"/>
            </a:xfrm>
            <a:prstGeom prst="rect">
              <a:avLst/>
            </a:prstGeom>
          </p:spPr>
        </p:pic>
        <p:pic>
          <p:nvPicPr>
            <p:cNvPr id="27" name="Picture 26"/>
            <p:cNvPicPr>
              <a:picLocks noChangeAspect="1"/>
            </p:cNvPicPr>
            <p:nvPr userDrawn="1"/>
          </p:nvPicPr>
          <p:blipFill rotWithShape="1">
            <a:blip r:embed="rId3" cstate="print">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r="-1"/>
            <a:stretch/>
          </p:blipFill>
          <p:spPr>
            <a:xfrm>
              <a:off x="1153160" y="198248"/>
              <a:ext cx="2428240" cy="617648"/>
            </a:xfrm>
            <a:prstGeom prst="rect">
              <a:avLst/>
            </a:prstGeom>
          </p:spPr>
        </p:pic>
      </p:grpSp>
    </p:spTree>
    <p:extLst>
      <p:ext uri="{BB962C8B-B14F-4D97-AF65-F5344CB8AC3E}">
        <p14:creationId xmlns:p14="http://schemas.microsoft.com/office/powerpoint/2010/main" val="3000502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2086AAC4-13BA-4EBE-8DC4-90A462EDDEB4}" type="datetimeFigureOut">
              <a:rPr lang="en-US" smtClean="0"/>
              <a:t>10/3/2023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49B147-FE78-44AF-901E-73DEB94D1FB0}" type="slidenum">
              <a:rPr lang="en-US" smtClean="0"/>
              <a:t>‹#›</a:t>
            </a:fld>
            <a:endParaRPr lang="en-US"/>
          </a:p>
        </p:txBody>
      </p:sp>
    </p:spTree>
    <p:extLst>
      <p:ext uri="{BB962C8B-B14F-4D97-AF65-F5344CB8AC3E}">
        <p14:creationId xmlns:p14="http://schemas.microsoft.com/office/powerpoint/2010/main" val="2321805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8CF62-C454-4427-A79E-73BA9F7587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128CAC-7540-4BEE-9726-3287AC52FD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B6B958-DCB4-484A-9367-C9D3C605F00B}"/>
              </a:ext>
            </a:extLst>
          </p:cNvPr>
          <p:cNvSpPr>
            <a:spLocks noGrp="1"/>
          </p:cNvSpPr>
          <p:nvPr>
            <p:ph type="dt" sz="half" idx="10"/>
          </p:nvPr>
        </p:nvSpPr>
        <p:spPr/>
        <p:txBody>
          <a:bodyPr/>
          <a:lstStyle/>
          <a:p>
            <a:fld id="{2086AAC4-13BA-4EBE-8DC4-90A462EDDEB4}" type="datetimeFigureOut">
              <a:rPr lang="en-US" smtClean="0"/>
              <a:t>10/3/2023</a:t>
            </a:fld>
            <a:endParaRPr lang="en-US"/>
          </a:p>
        </p:txBody>
      </p:sp>
      <p:sp>
        <p:nvSpPr>
          <p:cNvPr id="5" name="Footer Placeholder 4">
            <a:extLst>
              <a:ext uri="{FF2B5EF4-FFF2-40B4-BE49-F238E27FC236}">
                <a16:creationId xmlns:a16="http://schemas.microsoft.com/office/drawing/2014/main" id="{16AB2747-0B73-4110-8677-B2694F3770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1DC32C-23AB-4D58-AECB-C1B8C74392B0}"/>
              </a:ext>
            </a:extLst>
          </p:cNvPr>
          <p:cNvSpPr>
            <a:spLocks noGrp="1"/>
          </p:cNvSpPr>
          <p:nvPr>
            <p:ph type="sldNum" sz="quarter" idx="12"/>
          </p:nvPr>
        </p:nvSpPr>
        <p:spPr/>
        <p:txBody>
          <a:bodyPr/>
          <a:lstStyle/>
          <a:p>
            <a:fld id="{2849B147-FE78-44AF-901E-73DEB94D1FB0}" type="slidenum">
              <a:rPr lang="en-US" smtClean="0"/>
              <a:t>‹#›</a:t>
            </a:fld>
            <a:endParaRPr lang="en-US"/>
          </a:p>
        </p:txBody>
      </p:sp>
    </p:spTree>
    <p:extLst>
      <p:ext uri="{BB962C8B-B14F-4D97-AF65-F5344CB8AC3E}">
        <p14:creationId xmlns:p14="http://schemas.microsoft.com/office/powerpoint/2010/main" val="2535340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D48EA-8FF9-4A50-B1DF-40BE360C73D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202B8F-DD5B-4FD6-8210-126AD2BB8B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FDB7FFC-C0EB-4969-B3AA-8C2DDD33A156}"/>
              </a:ext>
            </a:extLst>
          </p:cNvPr>
          <p:cNvSpPr>
            <a:spLocks noGrp="1"/>
          </p:cNvSpPr>
          <p:nvPr>
            <p:ph type="dt" sz="half" idx="10"/>
          </p:nvPr>
        </p:nvSpPr>
        <p:spPr/>
        <p:txBody>
          <a:bodyPr/>
          <a:lstStyle/>
          <a:p>
            <a:fld id="{2086AAC4-13BA-4EBE-8DC4-90A462EDDEB4}" type="datetimeFigureOut">
              <a:rPr lang="en-US" smtClean="0"/>
              <a:t>10/3/2023</a:t>
            </a:fld>
            <a:endParaRPr lang="en-US"/>
          </a:p>
        </p:txBody>
      </p:sp>
      <p:sp>
        <p:nvSpPr>
          <p:cNvPr id="5" name="Footer Placeholder 4">
            <a:extLst>
              <a:ext uri="{FF2B5EF4-FFF2-40B4-BE49-F238E27FC236}">
                <a16:creationId xmlns:a16="http://schemas.microsoft.com/office/drawing/2014/main" id="{C2E85B89-0592-4BBB-B136-6E76EF46F8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8226CA-B0AA-482C-923A-4F4E4468487C}"/>
              </a:ext>
            </a:extLst>
          </p:cNvPr>
          <p:cNvSpPr>
            <a:spLocks noGrp="1"/>
          </p:cNvSpPr>
          <p:nvPr>
            <p:ph type="sldNum" sz="quarter" idx="12"/>
          </p:nvPr>
        </p:nvSpPr>
        <p:spPr/>
        <p:txBody>
          <a:bodyPr/>
          <a:lstStyle/>
          <a:p>
            <a:fld id="{2849B147-FE78-44AF-901E-73DEB94D1FB0}" type="slidenum">
              <a:rPr lang="en-US" smtClean="0"/>
              <a:t>‹#›</a:t>
            </a:fld>
            <a:endParaRPr lang="en-US"/>
          </a:p>
        </p:txBody>
      </p:sp>
    </p:spTree>
    <p:extLst>
      <p:ext uri="{BB962C8B-B14F-4D97-AF65-F5344CB8AC3E}">
        <p14:creationId xmlns:p14="http://schemas.microsoft.com/office/powerpoint/2010/main" val="2267279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2DBB1-A7B3-43B2-8C27-B7C0E4864B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FDF65A-9A61-4D7B-A81A-1008E267178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F08A221-994B-4226-A070-3B32A0E009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55FA57-F97A-4319-9847-9414B4A53EE6}"/>
              </a:ext>
            </a:extLst>
          </p:cNvPr>
          <p:cNvSpPr>
            <a:spLocks noGrp="1"/>
          </p:cNvSpPr>
          <p:nvPr>
            <p:ph type="dt" sz="half" idx="10"/>
          </p:nvPr>
        </p:nvSpPr>
        <p:spPr/>
        <p:txBody>
          <a:bodyPr/>
          <a:lstStyle/>
          <a:p>
            <a:fld id="{2086AAC4-13BA-4EBE-8DC4-90A462EDDEB4}" type="datetimeFigureOut">
              <a:rPr lang="en-US" smtClean="0"/>
              <a:t>10/3/2023</a:t>
            </a:fld>
            <a:endParaRPr lang="en-US"/>
          </a:p>
        </p:txBody>
      </p:sp>
      <p:sp>
        <p:nvSpPr>
          <p:cNvPr id="6" name="Footer Placeholder 5">
            <a:extLst>
              <a:ext uri="{FF2B5EF4-FFF2-40B4-BE49-F238E27FC236}">
                <a16:creationId xmlns:a16="http://schemas.microsoft.com/office/drawing/2014/main" id="{4A13E218-2A04-4DF3-B2BC-99F9ABF2FE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8AB897-F1B0-4C38-9E1E-511BBC63A42B}"/>
              </a:ext>
            </a:extLst>
          </p:cNvPr>
          <p:cNvSpPr>
            <a:spLocks noGrp="1"/>
          </p:cNvSpPr>
          <p:nvPr>
            <p:ph type="sldNum" sz="quarter" idx="12"/>
          </p:nvPr>
        </p:nvSpPr>
        <p:spPr/>
        <p:txBody>
          <a:bodyPr/>
          <a:lstStyle/>
          <a:p>
            <a:fld id="{2849B147-FE78-44AF-901E-73DEB94D1FB0}" type="slidenum">
              <a:rPr lang="en-US" smtClean="0"/>
              <a:t>‹#›</a:t>
            </a:fld>
            <a:endParaRPr lang="en-US"/>
          </a:p>
        </p:txBody>
      </p:sp>
    </p:spTree>
    <p:extLst>
      <p:ext uri="{BB962C8B-B14F-4D97-AF65-F5344CB8AC3E}">
        <p14:creationId xmlns:p14="http://schemas.microsoft.com/office/powerpoint/2010/main" val="12307913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89F98-B9DF-4D18-97E0-910791E0E1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9A67A5-07B5-4AF2-806A-07334FD84D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429657-F008-483C-ABD1-1B957B7522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9DDB74-B644-44D9-9861-78DD8F5394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ECDEA6-F8B6-4B36-AB64-662F458DD23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0435EE-12A2-47D3-9028-BD71B52297E6}"/>
              </a:ext>
            </a:extLst>
          </p:cNvPr>
          <p:cNvSpPr>
            <a:spLocks noGrp="1"/>
          </p:cNvSpPr>
          <p:nvPr>
            <p:ph type="dt" sz="half" idx="10"/>
          </p:nvPr>
        </p:nvSpPr>
        <p:spPr/>
        <p:txBody>
          <a:bodyPr/>
          <a:lstStyle/>
          <a:p>
            <a:fld id="{2086AAC4-13BA-4EBE-8DC4-90A462EDDEB4}" type="datetimeFigureOut">
              <a:rPr lang="en-US" smtClean="0"/>
              <a:t>10/3/2023</a:t>
            </a:fld>
            <a:endParaRPr lang="en-US"/>
          </a:p>
        </p:txBody>
      </p:sp>
      <p:sp>
        <p:nvSpPr>
          <p:cNvPr id="8" name="Footer Placeholder 7">
            <a:extLst>
              <a:ext uri="{FF2B5EF4-FFF2-40B4-BE49-F238E27FC236}">
                <a16:creationId xmlns:a16="http://schemas.microsoft.com/office/drawing/2014/main" id="{BACD3235-663B-42B6-98C1-A81A2074BD2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A3F1C8-1D18-424B-A786-8CCC620DCDE5}"/>
              </a:ext>
            </a:extLst>
          </p:cNvPr>
          <p:cNvSpPr>
            <a:spLocks noGrp="1"/>
          </p:cNvSpPr>
          <p:nvPr>
            <p:ph type="sldNum" sz="quarter" idx="12"/>
          </p:nvPr>
        </p:nvSpPr>
        <p:spPr/>
        <p:txBody>
          <a:bodyPr/>
          <a:lstStyle/>
          <a:p>
            <a:fld id="{2849B147-FE78-44AF-901E-73DEB94D1FB0}" type="slidenum">
              <a:rPr lang="en-US" smtClean="0"/>
              <a:t>‹#›</a:t>
            </a:fld>
            <a:endParaRPr lang="en-US"/>
          </a:p>
        </p:txBody>
      </p:sp>
    </p:spTree>
    <p:extLst>
      <p:ext uri="{BB962C8B-B14F-4D97-AF65-F5344CB8AC3E}">
        <p14:creationId xmlns:p14="http://schemas.microsoft.com/office/powerpoint/2010/main" val="2019934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63657-9423-42D5-8073-C46C1293460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669B535-8801-4FBB-805E-03785154C1DD}"/>
              </a:ext>
            </a:extLst>
          </p:cNvPr>
          <p:cNvSpPr>
            <a:spLocks noGrp="1"/>
          </p:cNvSpPr>
          <p:nvPr>
            <p:ph type="dt" sz="half" idx="10"/>
          </p:nvPr>
        </p:nvSpPr>
        <p:spPr/>
        <p:txBody>
          <a:bodyPr/>
          <a:lstStyle/>
          <a:p>
            <a:fld id="{2086AAC4-13BA-4EBE-8DC4-90A462EDDEB4}" type="datetimeFigureOut">
              <a:rPr lang="en-US" smtClean="0"/>
              <a:t>10/3/2023</a:t>
            </a:fld>
            <a:endParaRPr lang="en-US"/>
          </a:p>
        </p:txBody>
      </p:sp>
      <p:sp>
        <p:nvSpPr>
          <p:cNvPr id="4" name="Footer Placeholder 3">
            <a:extLst>
              <a:ext uri="{FF2B5EF4-FFF2-40B4-BE49-F238E27FC236}">
                <a16:creationId xmlns:a16="http://schemas.microsoft.com/office/drawing/2014/main" id="{08FC32EA-C566-4AA8-B65D-B61B1CFC12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00821A5-28DF-4C7A-9A4E-3AB011B1A310}"/>
              </a:ext>
            </a:extLst>
          </p:cNvPr>
          <p:cNvSpPr>
            <a:spLocks noGrp="1"/>
          </p:cNvSpPr>
          <p:nvPr>
            <p:ph type="sldNum" sz="quarter" idx="12"/>
          </p:nvPr>
        </p:nvSpPr>
        <p:spPr/>
        <p:txBody>
          <a:bodyPr/>
          <a:lstStyle/>
          <a:p>
            <a:fld id="{2849B147-FE78-44AF-901E-73DEB94D1FB0}" type="slidenum">
              <a:rPr lang="en-US" smtClean="0"/>
              <a:t>‹#›</a:t>
            </a:fld>
            <a:endParaRPr lang="en-US"/>
          </a:p>
        </p:txBody>
      </p:sp>
    </p:spTree>
    <p:extLst>
      <p:ext uri="{BB962C8B-B14F-4D97-AF65-F5344CB8AC3E}">
        <p14:creationId xmlns:p14="http://schemas.microsoft.com/office/powerpoint/2010/main" val="227696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56253D-938F-47DC-B721-39EA790DC645}"/>
              </a:ext>
            </a:extLst>
          </p:cNvPr>
          <p:cNvSpPr>
            <a:spLocks noGrp="1"/>
          </p:cNvSpPr>
          <p:nvPr>
            <p:ph type="dt" sz="half" idx="10"/>
          </p:nvPr>
        </p:nvSpPr>
        <p:spPr/>
        <p:txBody>
          <a:bodyPr/>
          <a:lstStyle/>
          <a:p>
            <a:fld id="{2086AAC4-13BA-4EBE-8DC4-90A462EDDEB4}" type="datetimeFigureOut">
              <a:rPr lang="en-US" smtClean="0"/>
              <a:t>10/3/2023</a:t>
            </a:fld>
            <a:endParaRPr lang="en-US"/>
          </a:p>
        </p:txBody>
      </p:sp>
      <p:sp>
        <p:nvSpPr>
          <p:cNvPr id="3" name="Footer Placeholder 2">
            <a:extLst>
              <a:ext uri="{FF2B5EF4-FFF2-40B4-BE49-F238E27FC236}">
                <a16:creationId xmlns:a16="http://schemas.microsoft.com/office/drawing/2014/main" id="{B13BCD96-6112-4A1B-93F6-F47D7854BB7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EC990D-5F76-4AB6-95AF-91D117B9813A}"/>
              </a:ext>
            </a:extLst>
          </p:cNvPr>
          <p:cNvSpPr>
            <a:spLocks noGrp="1"/>
          </p:cNvSpPr>
          <p:nvPr>
            <p:ph type="sldNum" sz="quarter" idx="12"/>
          </p:nvPr>
        </p:nvSpPr>
        <p:spPr/>
        <p:txBody>
          <a:bodyPr/>
          <a:lstStyle/>
          <a:p>
            <a:fld id="{2849B147-FE78-44AF-901E-73DEB94D1FB0}" type="slidenum">
              <a:rPr lang="en-US" smtClean="0"/>
              <a:t>‹#›</a:t>
            </a:fld>
            <a:endParaRPr lang="en-US"/>
          </a:p>
        </p:txBody>
      </p:sp>
    </p:spTree>
    <p:extLst>
      <p:ext uri="{BB962C8B-B14F-4D97-AF65-F5344CB8AC3E}">
        <p14:creationId xmlns:p14="http://schemas.microsoft.com/office/powerpoint/2010/main" val="4110512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AAB75-2B55-4818-B264-52CB038F2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0F9FE16-7660-4814-9F67-E8959FD770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BCBCF7-CCBC-43DB-A571-D88327D112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630B27-F3A0-4CF5-A8D2-0A41B9F4F1EE}"/>
              </a:ext>
            </a:extLst>
          </p:cNvPr>
          <p:cNvSpPr>
            <a:spLocks noGrp="1"/>
          </p:cNvSpPr>
          <p:nvPr>
            <p:ph type="dt" sz="half" idx="10"/>
          </p:nvPr>
        </p:nvSpPr>
        <p:spPr/>
        <p:txBody>
          <a:bodyPr/>
          <a:lstStyle/>
          <a:p>
            <a:fld id="{2086AAC4-13BA-4EBE-8DC4-90A462EDDEB4}" type="datetimeFigureOut">
              <a:rPr lang="en-US" smtClean="0"/>
              <a:t>10/3/2023</a:t>
            </a:fld>
            <a:endParaRPr lang="en-US"/>
          </a:p>
        </p:txBody>
      </p:sp>
      <p:sp>
        <p:nvSpPr>
          <p:cNvPr id="6" name="Footer Placeholder 5">
            <a:extLst>
              <a:ext uri="{FF2B5EF4-FFF2-40B4-BE49-F238E27FC236}">
                <a16:creationId xmlns:a16="http://schemas.microsoft.com/office/drawing/2014/main" id="{8BDF3C3A-5FF7-4F09-B6E1-F605EC1F93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F1B32A-23CF-4572-8A38-9D3B6DC6D38B}"/>
              </a:ext>
            </a:extLst>
          </p:cNvPr>
          <p:cNvSpPr>
            <a:spLocks noGrp="1"/>
          </p:cNvSpPr>
          <p:nvPr>
            <p:ph type="sldNum" sz="quarter" idx="12"/>
          </p:nvPr>
        </p:nvSpPr>
        <p:spPr/>
        <p:txBody>
          <a:bodyPr/>
          <a:lstStyle/>
          <a:p>
            <a:fld id="{2849B147-FE78-44AF-901E-73DEB94D1FB0}" type="slidenum">
              <a:rPr lang="en-US" smtClean="0"/>
              <a:t>‹#›</a:t>
            </a:fld>
            <a:endParaRPr lang="en-US"/>
          </a:p>
        </p:txBody>
      </p:sp>
    </p:spTree>
    <p:extLst>
      <p:ext uri="{BB962C8B-B14F-4D97-AF65-F5344CB8AC3E}">
        <p14:creationId xmlns:p14="http://schemas.microsoft.com/office/powerpoint/2010/main" val="1510497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16.xml"/><Relationship Id="rId7" Type="http://schemas.openxmlformats.org/officeDocument/2006/relationships/image" Target="../media/image2.png"/><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48C66A-20B1-48DF-9CF1-CCAA234994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F0BE62B-C364-467F-97DA-607F8E32E5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C13698-7EFD-47C0-928C-D164F67D10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86AAC4-13BA-4EBE-8DC4-90A462EDDEB4}" type="datetimeFigureOut">
              <a:rPr lang="en-US" smtClean="0"/>
              <a:t>10/3/2023</a:t>
            </a:fld>
            <a:endParaRPr lang="en-US"/>
          </a:p>
        </p:txBody>
      </p:sp>
      <p:sp>
        <p:nvSpPr>
          <p:cNvPr id="5" name="Footer Placeholder 4">
            <a:extLst>
              <a:ext uri="{FF2B5EF4-FFF2-40B4-BE49-F238E27FC236}">
                <a16:creationId xmlns:a16="http://schemas.microsoft.com/office/drawing/2014/main" id="{9DFE38B3-4E09-45F9-9BD6-64026FD600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472895A-92BF-40C0-A3D3-49BE8CBDC5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49B147-FE78-44AF-901E-73DEB94D1FB0}" type="slidenum">
              <a:rPr lang="en-US" smtClean="0"/>
              <a:t>‹#›</a:t>
            </a:fld>
            <a:endParaRPr lang="en-US"/>
          </a:p>
        </p:txBody>
      </p:sp>
    </p:spTree>
    <p:extLst>
      <p:ext uri="{BB962C8B-B14F-4D97-AF65-F5344CB8AC3E}">
        <p14:creationId xmlns:p14="http://schemas.microsoft.com/office/powerpoint/2010/main" val="3325419340"/>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C93D31C-12FA-4ED6-B997-AC490530CFB8}"/>
              </a:ext>
            </a:extLst>
          </p:cNvPr>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628F257-6D65-4786-8423-1AFB0C1D4BCD}"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10/3/2023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53B2CBF-6502-4B02-850C-EA01272143F1}"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Slide Number Placeholder 5"/>
          <p:cNvSpPr txBox="1">
            <a:spLocks/>
          </p:cNvSpPr>
          <p:nvPr userDrawn="1"/>
        </p:nvSpPr>
        <p:spPr>
          <a:xfrm>
            <a:off x="9330267"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5B92A2D-467B-473D-8C39-CEB2FEE483C1}" type="slidenum">
              <a:rPr kumimoji="0" lang="en-US" sz="1200" b="0" i="0" u="none" strike="noStrike" kern="1200" cap="none" spc="0" normalizeH="0" baseline="0" noProof="0" smtClean="0">
                <a:ln>
                  <a:noFill/>
                </a:ln>
                <a:solidFill>
                  <a:srgbClr val="C3C4D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C3C4DB"/>
              </a:solidFill>
              <a:effectLst/>
              <a:uLnTx/>
              <a:uFillTx/>
              <a:latin typeface="Calibri"/>
              <a:ea typeface="+mn-ea"/>
              <a:cs typeface="+mn-cs"/>
            </a:endParaRPr>
          </a:p>
        </p:txBody>
      </p:sp>
      <p:grpSp>
        <p:nvGrpSpPr>
          <p:cNvPr id="11" name="Group 10"/>
          <p:cNvGrpSpPr/>
          <p:nvPr userDrawn="1"/>
        </p:nvGrpSpPr>
        <p:grpSpPr>
          <a:xfrm>
            <a:off x="381000" y="6342963"/>
            <a:ext cx="1813560" cy="391897"/>
            <a:chOff x="723145" y="198248"/>
            <a:chExt cx="2858255" cy="617648"/>
          </a:xfrm>
        </p:grpSpPr>
        <p:pic>
          <p:nvPicPr>
            <p:cNvPr id="12" name="Picture 11"/>
            <p:cNvPicPr>
              <a:picLocks noChangeAspect="1"/>
            </p:cNvPicPr>
            <p:nvPr userDrawn="1"/>
          </p:nvPicPr>
          <p:blipFill rotWithShape="1">
            <a:blip r:embed="rId6" cstate="print">
              <a:duotone>
                <a:schemeClr val="accent4">
                  <a:shade val="45000"/>
                  <a:satMod val="135000"/>
                </a:schemeClr>
                <a:prstClr val="white"/>
              </a:duotone>
              <a:extLst>
                <a:ext uri="{28A0092B-C50C-407E-A947-70E740481C1C}">
                  <a14:useLocalDpi xmlns:a14="http://schemas.microsoft.com/office/drawing/2010/main" val="0"/>
                </a:ext>
              </a:extLst>
            </a:blip>
            <a:srcRect r="80901"/>
            <a:stretch/>
          </p:blipFill>
          <p:spPr>
            <a:xfrm>
              <a:off x="723145" y="311855"/>
              <a:ext cx="348736" cy="390434"/>
            </a:xfrm>
            <a:prstGeom prst="rect">
              <a:avLst/>
            </a:prstGeom>
          </p:spPr>
        </p:pic>
        <p:pic>
          <p:nvPicPr>
            <p:cNvPr id="13" name="Picture 12"/>
            <p:cNvPicPr>
              <a:picLocks noChangeAspect="1"/>
            </p:cNvPicPr>
            <p:nvPr userDrawn="1"/>
          </p:nvPicPr>
          <p:blipFill rotWithShape="1">
            <a:blip r:embed="rId7" cstate="print">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r="-1"/>
            <a:stretch/>
          </p:blipFill>
          <p:spPr>
            <a:xfrm>
              <a:off x="1153160" y="198248"/>
              <a:ext cx="2428240" cy="617648"/>
            </a:xfrm>
            <a:prstGeom prst="rect">
              <a:avLst/>
            </a:prstGeom>
          </p:spPr>
        </p:pic>
      </p:grpSp>
    </p:spTree>
    <p:extLst>
      <p:ext uri="{BB962C8B-B14F-4D97-AF65-F5344CB8AC3E}">
        <p14:creationId xmlns:p14="http://schemas.microsoft.com/office/powerpoint/2010/main" val="3038805306"/>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microsoft.com/office/2007/relationships/hdphoto" Target="../media/hdphoto3.wdp"/><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7.png"/><Relationship Id="rId2" Type="http://schemas.openxmlformats.org/officeDocument/2006/relationships/image" Target="../media/image32.png"/><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0.png"/><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46.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9.png"/><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3.png"/><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59.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6.png"/><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67.png"/></Relationships>
</file>

<file path=ppt/slides/_rels/slide33.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7.png"/><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71.png"/></Relationships>
</file>

<file path=ppt/slides/_rels/slide35.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1000"/>
            <a:lum/>
          </a:blip>
          <a:srcRect/>
          <a:stretch>
            <a:fillRect l="-7000" t="-29000" r="-7000"/>
          </a:stretch>
        </a:blipFill>
        <a:effectLst/>
      </p:bgPr>
    </p:bg>
    <p:spTree>
      <p:nvGrpSpPr>
        <p:cNvPr id="1" name=""/>
        <p:cNvGrpSpPr/>
        <p:nvPr/>
      </p:nvGrpSpPr>
      <p:grpSpPr>
        <a:xfrm>
          <a:off x="0" y="0"/>
          <a:ext cx="0" cy="0"/>
          <a:chOff x="0" y="0"/>
          <a:chExt cx="0" cy="0"/>
        </a:xfrm>
      </p:grpSpPr>
      <p:sp>
        <p:nvSpPr>
          <p:cNvPr id="7" name="Rectangle 6"/>
          <p:cNvSpPr/>
          <p:nvPr/>
        </p:nvSpPr>
        <p:spPr>
          <a:xfrm>
            <a:off x="3152633" y="4585063"/>
            <a:ext cx="9039368" cy="1201782"/>
          </a:xfrm>
          <a:prstGeom prst="rect">
            <a:avLst/>
          </a:prstGeom>
          <a:solidFill>
            <a:schemeClr val="tx1">
              <a:alpha val="64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sz="2400" b="1">
                <a:solidFill>
                  <a:schemeClr val="bg1"/>
                </a:solidFill>
              </a:rPr>
              <a:t>REPORT DATABASE MANAGEMENT </a:t>
            </a:r>
            <a:r>
              <a:rPr lang="en-US" sz="2400" b="1">
                <a:solidFill>
                  <a:schemeClr val="bg1"/>
                </a:solidFill>
              </a:rPr>
              <a:t>– </a:t>
            </a:r>
            <a:r>
              <a:rPr lang="en-US" sz="2400" b="1">
                <a:solidFill>
                  <a:srgbClr val="FFC000"/>
                </a:solidFill>
              </a:rPr>
              <a:t>MARKET DATA FORECAST</a:t>
            </a:r>
          </a:p>
        </p:txBody>
      </p:sp>
      <p:pic>
        <p:nvPicPr>
          <p:cNvPr id="2" name="Picture 1"/>
          <p:cNvPicPr>
            <a:picLocks noChangeAspect="1"/>
          </p:cNvPicPr>
          <p:nvPr/>
        </p:nvPicPr>
        <p:blipFill>
          <a:blip r:embed="rId4" cstate="hqprint">
            <a:duotone>
              <a:prstClr val="black"/>
              <a:schemeClr val="accent3">
                <a:tint val="45000"/>
                <a:satMod val="400000"/>
              </a:schemeClr>
            </a:duotone>
            <a:extLst>
              <a:ext uri="{BEBA8EAE-BF5A-486C-A8C5-ECC9F3942E4B}">
                <a14:imgProps xmlns:a14="http://schemas.microsoft.com/office/drawing/2010/main">
                  <a14:imgLayer r:embed="rId5">
                    <a14:imgEffect>
                      <a14:artisticPhotocopy/>
                    </a14:imgEffect>
                    <a14:imgEffect>
                      <a14:sharpenSoften amount="-50000"/>
                    </a14:imgEffect>
                    <a14:imgEffect>
                      <a14:saturation sat="400000"/>
                    </a14:imgEffect>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12993" y="173534"/>
            <a:ext cx="2670668" cy="5413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415516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4B30A35-213C-86D1-1CA6-E0D65AFE40FB}"/>
              </a:ext>
            </a:extLst>
          </p:cNvPr>
          <p:cNvSpPr/>
          <p:nvPr/>
        </p:nvSpPr>
        <p:spPr>
          <a:xfrm>
            <a:off x="10371513" y="6434196"/>
            <a:ext cx="1820487" cy="423804"/>
          </a:xfrm>
          <a:prstGeom prst="rect">
            <a:avLst/>
          </a:prstGeom>
          <a:solidFill>
            <a:schemeClr val="tx1"/>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a:t>8</a:t>
            </a:r>
          </a:p>
        </p:txBody>
      </p:sp>
      <p:sp>
        <p:nvSpPr>
          <p:cNvPr id="6" name="Parallelogram 5">
            <a:extLst>
              <a:ext uri="{FF2B5EF4-FFF2-40B4-BE49-F238E27FC236}">
                <a16:creationId xmlns:a16="http://schemas.microsoft.com/office/drawing/2014/main" id="{FFAE2CA8-6F6E-10A8-27E4-EB18FF69DAD7}"/>
              </a:ext>
            </a:extLst>
          </p:cNvPr>
          <p:cNvSpPr/>
          <p:nvPr/>
        </p:nvSpPr>
        <p:spPr>
          <a:xfrm>
            <a:off x="-143629" y="0"/>
            <a:ext cx="2188560" cy="423803"/>
          </a:xfrm>
          <a:prstGeom prst="parallelogram">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a:t>4</a:t>
            </a:r>
            <a:endParaRPr lang="en-IN"/>
          </a:p>
        </p:txBody>
      </p:sp>
      <p:sp>
        <p:nvSpPr>
          <p:cNvPr id="7" name="Parallelogram 6">
            <a:extLst>
              <a:ext uri="{FF2B5EF4-FFF2-40B4-BE49-F238E27FC236}">
                <a16:creationId xmlns:a16="http://schemas.microsoft.com/office/drawing/2014/main" id="{A6A33B49-A675-C376-751A-66B2CA976B71}"/>
              </a:ext>
            </a:extLst>
          </p:cNvPr>
          <p:cNvSpPr/>
          <p:nvPr/>
        </p:nvSpPr>
        <p:spPr>
          <a:xfrm>
            <a:off x="1753985" y="0"/>
            <a:ext cx="10573790" cy="423803"/>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solidFill>
                  <a:srgbClr val="FFC000"/>
                </a:solidFill>
              </a:rPr>
              <a:t>ER SCHEMA</a:t>
            </a:r>
            <a:endParaRPr lang="en-IN" i="1">
              <a:solidFill>
                <a:schemeClr val="accent6"/>
              </a:solidFill>
            </a:endParaRPr>
          </a:p>
        </p:txBody>
      </p:sp>
      <p:sp>
        <p:nvSpPr>
          <p:cNvPr id="8" name="Parallelogram 7">
            <a:extLst>
              <a:ext uri="{FF2B5EF4-FFF2-40B4-BE49-F238E27FC236}">
                <a16:creationId xmlns:a16="http://schemas.microsoft.com/office/drawing/2014/main" id="{BE667244-74B5-FE72-3F46-C9CE25A7E17B}"/>
              </a:ext>
            </a:extLst>
          </p:cNvPr>
          <p:cNvSpPr/>
          <p:nvPr/>
        </p:nvSpPr>
        <p:spPr>
          <a:xfrm>
            <a:off x="-143629" y="6434197"/>
            <a:ext cx="10675854" cy="423803"/>
          </a:xfrm>
          <a:prstGeom prst="parallelogram">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endParaRPr lang="en-IN" sz="1400"/>
          </a:p>
        </p:txBody>
      </p:sp>
      <p:pic>
        <p:nvPicPr>
          <p:cNvPr id="2" name="Picture 1" descr="A diagram of a data flow&#10;&#10;Description automatically generated">
            <a:extLst>
              <a:ext uri="{FF2B5EF4-FFF2-40B4-BE49-F238E27FC236}">
                <a16:creationId xmlns:a16="http://schemas.microsoft.com/office/drawing/2014/main" id="{FB6A37A9-9561-F29A-5398-BC638F2181F8}"/>
              </a:ext>
            </a:extLst>
          </p:cNvPr>
          <p:cNvPicPr>
            <a:picLocks noChangeAspect="1"/>
          </p:cNvPicPr>
          <p:nvPr/>
        </p:nvPicPr>
        <p:blipFill>
          <a:blip r:embed="rId2"/>
          <a:stretch>
            <a:fillRect/>
          </a:stretch>
        </p:blipFill>
        <p:spPr>
          <a:xfrm>
            <a:off x="2044930" y="1374292"/>
            <a:ext cx="8128909" cy="4122994"/>
          </a:xfrm>
          <a:prstGeom prst="rect">
            <a:avLst/>
          </a:prstGeom>
        </p:spPr>
      </p:pic>
    </p:spTree>
    <p:extLst>
      <p:ext uri="{BB962C8B-B14F-4D97-AF65-F5344CB8AC3E}">
        <p14:creationId xmlns:p14="http://schemas.microsoft.com/office/powerpoint/2010/main" val="2776051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4B30A35-213C-86D1-1CA6-E0D65AFE40FB}"/>
              </a:ext>
            </a:extLst>
          </p:cNvPr>
          <p:cNvSpPr/>
          <p:nvPr/>
        </p:nvSpPr>
        <p:spPr>
          <a:xfrm>
            <a:off x="10371513" y="6434196"/>
            <a:ext cx="1820487" cy="423804"/>
          </a:xfrm>
          <a:prstGeom prst="rect">
            <a:avLst/>
          </a:prstGeom>
          <a:solidFill>
            <a:schemeClr val="tx1"/>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a:t>9</a:t>
            </a:r>
          </a:p>
        </p:txBody>
      </p:sp>
      <p:sp>
        <p:nvSpPr>
          <p:cNvPr id="6" name="Parallelogram 5">
            <a:extLst>
              <a:ext uri="{FF2B5EF4-FFF2-40B4-BE49-F238E27FC236}">
                <a16:creationId xmlns:a16="http://schemas.microsoft.com/office/drawing/2014/main" id="{FFAE2CA8-6F6E-10A8-27E4-EB18FF69DAD7}"/>
              </a:ext>
            </a:extLst>
          </p:cNvPr>
          <p:cNvSpPr/>
          <p:nvPr/>
        </p:nvSpPr>
        <p:spPr>
          <a:xfrm>
            <a:off x="-143629" y="0"/>
            <a:ext cx="2188560" cy="423803"/>
          </a:xfrm>
          <a:prstGeom prst="parallelogram">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a:t>5</a:t>
            </a:r>
            <a:endParaRPr lang="en-IN"/>
          </a:p>
        </p:txBody>
      </p:sp>
      <p:sp>
        <p:nvSpPr>
          <p:cNvPr id="7" name="Parallelogram 6">
            <a:extLst>
              <a:ext uri="{FF2B5EF4-FFF2-40B4-BE49-F238E27FC236}">
                <a16:creationId xmlns:a16="http://schemas.microsoft.com/office/drawing/2014/main" id="{A6A33B49-A675-C376-751A-66B2CA976B71}"/>
              </a:ext>
            </a:extLst>
          </p:cNvPr>
          <p:cNvSpPr/>
          <p:nvPr/>
        </p:nvSpPr>
        <p:spPr>
          <a:xfrm>
            <a:off x="1753985" y="0"/>
            <a:ext cx="10573790" cy="423803"/>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solidFill>
                  <a:srgbClr val="FFC000"/>
                </a:solidFill>
              </a:rPr>
              <a:t>QUERY 1 </a:t>
            </a:r>
            <a:r>
              <a:rPr lang="en-GB"/>
              <a:t>– </a:t>
            </a:r>
            <a:r>
              <a:rPr lang="en-IN" i="1">
                <a:solidFill>
                  <a:schemeClr val="accent6"/>
                </a:solidFill>
              </a:rPr>
              <a:t>Amount to be paid to Content Writers</a:t>
            </a:r>
          </a:p>
        </p:txBody>
      </p:sp>
      <p:sp>
        <p:nvSpPr>
          <p:cNvPr id="8" name="Parallelogram 7">
            <a:extLst>
              <a:ext uri="{FF2B5EF4-FFF2-40B4-BE49-F238E27FC236}">
                <a16:creationId xmlns:a16="http://schemas.microsoft.com/office/drawing/2014/main" id="{BE667244-74B5-FE72-3F46-C9CE25A7E17B}"/>
              </a:ext>
            </a:extLst>
          </p:cNvPr>
          <p:cNvSpPr/>
          <p:nvPr/>
        </p:nvSpPr>
        <p:spPr>
          <a:xfrm>
            <a:off x="-143629" y="6434197"/>
            <a:ext cx="10675854" cy="423803"/>
          </a:xfrm>
          <a:prstGeom prst="parallelogram">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endParaRPr lang="en-IN" sz="1400"/>
          </a:p>
        </p:txBody>
      </p:sp>
      <p:sp>
        <p:nvSpPr>
          <p:cNvPr id="10" name="Content Placeholder 2">
            <a:extLst>
              <a:ext uri="{FF2B5EF4-FFF2-40B4-BE49-F238E27FC236}">
                <a16:creationId xmlns:a16="http://schemas.microsoft.com/office/drawing/2014/main" id="{F185840F-5249-F224-6D7C-A778374A64A0}"/>
              </a:ext>
            </a:extLst>
          </p:cNvPr>
          <p:cNvSpPr txBox="1">
            <a:spLocks/>
          </p:cNvSpPr>
          <p:nvPr/>
        </p:nvSpPr>
        <p:spPr>
          <a:xfrm>
            <a:off x="5317562" y="1892344"/>
            <a:ext cx="6600118" cy="4366215"/>
          </a:xfr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gn="just">
              <a:lnSpc>
                <a:spcPct val="200000"/>
              </a:lnSpc>
            </a:pPr>
            <a:r>
              <a:rPr lang="en-IN">
                <a:cs typeface="Aparajita" panose="020B0604020202020204" pitchFamily="34" charset="0"/>
              </a:rPr>
              <a:t>Company pays their content writers based on the content they write</a:t>
            </a:r>
          </a:p>
          <a:p>
            <a:pPr lvl="2" algn="just">
              <a:lnSpc>
                <a:spcPct val="200000"/>
              </a:lnSpc>
            </a:pPr>
            <a:r>
              <a:rPr lang="en-IN">
                <a:cs typeface="Aparajita" panose="020B0604020202020204" pitchFamily="34" charset="0"/>
              </a:rPr>
              <a:t>Salary varies for writers each month </a:t>
            </a:r>
          </a:p>
          <a:p>
            <a:pPr lvl="2" algn="just">
              <a:lnSpc>
                <a:spcPct val="200000"/>
              </a:lnSpc>
            </a:pPr>
            <a:r>
              <a:rPr lang="en-IN">
                <a:cs typeface="Aparajita" panose="020B0604020202020204" pitchFamily="34" charset="0"/>
              </a:rPr>
              <a:t>Company wants to understands how much to pay to each content writer each month</a:t>
            </a:r>
          </a:p>
        </p:txBody>
      </p:sp>
      <p:pic>
        <p:nvPicPr>
          <p:cNvPr id="11" name="Graphic 10" descr="Money outline">
            <a:extLst>
              <a:ext uri="{FF2B5EF4-FFF2-40B4-BE49-F238E27FC236}">
                <a16:creationId xmlns:a16="http://schemas.microsoft.com/office/drawing/2014/main" id="{656D8928-184C-CA9C-1618-5E914E69A4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4099" y="1292268"/>
            <a:ext cx="4273463" cy="4273463"/>
          </a:xfrm>
          <a:prstGeom prst="rect">
            <a:avLst/>
          </a:prstGeom>
        </p:spPr>
      </p:pic>
    </p:spTree>
    <p:extLst>
      <p:ext uri="{BB962C8B-B14F-4D97-AF65-F5344CB8AC3E}">
        <p14:creationId xmlns:p14="http://schemas.microsoft.com/office/powerpoint/2010/main" val="284540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4B30A35-213C-86D1-1CA6-E0D65AFE40FB}"/>
              </a:ext>
            </a:extLst>
          </p:cNvPr>
          <p:cNvSpPr/>
          <p:nvPr/>
        </p:nvSpPr>
        <p:spPr>
          <a:xfrm>
            <a:off x="10371513" y="6434196"/>
            <a:ext cx="1820487" cy="423804"/>
          </a:xfrm>
          <a:prstGeom prst="rect">
            <a:avLst/>
          </a:prstGeom>
          <a:solidFill>
            <a:schemeClr val="tx1"/>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a:t>10</a:t>
            </a:r>
          </a:p>
        </p:txBody>
      </p:sp>
      <p:sp>
        <p:nvSpPr>
          <p:cNvPr id="6" name="Parallelogram 5">
            <a:extLst>
              <a:ext uri="{FF2B5EF4-FFF2-40B4-BE49-F238E27FC236}">
                <a16:creationId xmlns:a16="http://schemas.microsoft.com/office/drawing/2014/main" id="{FFAE2CA8-6F6E-10A8-27E4-EB18FF69DAD7}"/>
              </a:ext>
            </a:extLst>
          </p:cNvPr>
          <p:cNvSpPr/>
          <p:nvPr/>
        </p:nvSpPr>
        <p:spPr>
          <a:xfrm>
            <a:off x="-143629" y="0"/>
            <a:ext cx="2188560" cy="423803"/>
          </a:xfrm>
          <a:prstGeom prst="parallelogram">
            <a:avLst/>
          </a:prstGeom>
          <a:solidFill>
            <a:srgbClr val="20606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a:t>5</a:t>
            </a:r>
            <a:endParaRPr lang="en-IN"/>
          </a:p>
        </p:txBody>
      </p:sp>
      <p:sp>
        <p:nvSpPr>
          <p:cNvPr id="7" name="Parallelogram 6">
            <a:extLst>
              <a:ext uri="{FF2B5EF4-FFF2-40B4-BE49-F238E27FC236}">
                <a16:creationId xmlns:a16="http://schemas.microsoft.com/office/drawing/2014/main" id="{A6A33B49-A675-C376-751A-66B2CA976B71}"/>
              </a:ext>
            </a:extLst>
          </p:cNvPr>
          <p:cNvSpPr/>
          <p:nvPr/>
        </p:nvSpPr>
        <p:spPr>
          <a:xfrm>
            <a:off x="1753985" y="0"/>
            <a:ext cx="10573790" cy="423803"/>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solidFill>
                  <a:srgbClr val="FFC000"/>
                </a:solidFill>
              </a:rPr>
              <a:t>QUERY 1 </a:t>
            </a:r>
            <a:r>
              <a:rPr lang="en-GB"/>
              <a:t>– </a:t>
            </a:r>
            <a:r>
              <a:rPr lang="en-IN" i="1">
                <a:solidFill>
                  <a:schemeClr val="accent6"/>
                </a:solidFill>
              </a:rPr>
              <a:t>Amount to be paid to Content Writers</a:t>
            </a:r>
          </a:p>
        </p:txBody>
      </p:sp>
      <p:sp>
        <p:nvSpPr>
          <p:cNvPr id="8" name="Parallelogram 7">
            <a:extLst>
              <a:ext uri="{FF2B5EF4-FFF2-40B4-BE49-F238E27FC236}">
                <a16:creationId xmlns:a16="http://schemas.microsoft.com/office/drawing/2014/main" id="{BE667244-74B5-FE72-3F46-C9CE25A7E17B}"/>
              </a:ext>
            </a:extLst>
          </p:cNvPr>
          <p:cNvSpPr/>
          <p:nvPr/>
        </p:nvSpPr>
        <p:spPr>
          <a:xfrm>
            <a:off x="-143629" y="6434197"/>
            <a:ext cx="10675854" cy="423803"/>
          </a:xfrm>
          <a:prstGeom prst="parallelogram">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endParaRPr lang="en-IN" sz="1400"/>
          </a:p>
        </p:txBody>
      </p:sp>
      <p:grpSp>
        <p:nvGrpSpPr>
          <p:cNvPr id="18" name="Group 17">
            <a:extLst>
              <a:ext uri="{FF2B5EF4-FFF2-40B4-BE49-F238E27FC236}">
                <a16:creationId xmlns:a16="http://schemas.microsoft.com/office/drawing/2014/main" id="{041EEBFA-59C8-E85D-5217-F5A425479E71}"/>
              </a:ext>
            </a:extLst>
          </p:cNvPr>
          <p:cNvGrpSpPr/>
          <p:nvPr/>
        </p:nvGrpSpPr>
        <p:grpSpPr>
          <a:xfrm>
            <a:off x="355489" y="1106325"/>
            <a:ext cx="5090271" cy="4369915"/>
            <a:chOff x="975249" y="811684"/>
            <a:chExt cx="7366000" cy="5518733"/>
          </a:xfrm>
        </p:grpSpPr>
        <p:grpSp>
          <p:nvGrpSpPr>
            <p:cNvPr id="16" name="Group 15">
              <a:extLst>
                <a:ext uri="{FF2B5EF4-FFF2-40B4-BE49-F238E27FC236}">
                  <a16:creationId xmlns:a16="http://schemas.microsoft.com/office/drawing/2014/main" id="{9A6E4084-6830-C7AB-C177-89117B64D8F0}"/>
                </a:ext>
              </a:extLst>
            </p:cNvPr>
            <p:cNvGrpSpPr/>
            <p:nvPr/>
          </p:nvGrpSpPr>
          <p:grpSpPr>
            <a:xfrm>
              <a:off x="1073552" y="970213"/>
              <a:ext cx="7169395" cy="5256424"/>
              <a:chOff x="333197" y="1173413"/>
              <a:chExt cx="7169395" cy="5256424"/>
            </a:xfrm>
          </p:grpSpPr>
          <p:sp>
            <p:nvSpPr>
              <p:cNvPr id="12" name="Text Placeholder 2">
                <a:extLst>
                  <a:ext uri="{FF2B5EF4-FFF2-40B4-BE49-F238E27FC236}">
                    <a16:creationId xmlns:a16="http://schemas.microsoft.com/office/drawing/2014/main" id="{2E29469A-9912-1A18-23A0-2AB3EDCB62AF}"/>
                  </a:ext>
                </a:extLst>
              </p:cNvPr>
              <p:cNvSpPr txBox="1">
                <a:spLocks/>
              </p:cNvSpPr>
              <p:nvPr/>
            </p:nvSpPr>
            <p:spPr>
              <a:xfrm>
                <a:off x="333197" y="1173413"/>
                <a:ext cx="5157787" cy="8239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Current process</a:t>
                </a:r>
                <a:endParaRPr lang="en-IN"/>
              </a:p>
            </p:txBody>
          </p:sp>
          <p:pic>
            <p:nvPicPr>
              <p:cNvPr id="13" name="Content Placeholder 7">
                <a:extLst>
                  <a:ext uri="{FF2B5EF4-FFF2-40B4-BE49-F238E27FC236}">
                    <a16:creationId xmlns:a16="http://schemas.microsoft.com/office/drawing/2014/main" id="{C6C59CEC-FA1A-2164-57F5-1696AEC3D3A9}"/>
                  </a:ext>
                </a:extLst>
              </p:cNvPr>
              <p:cNvPicPr>
                <a:picLocks noChangeAspect="1"/>
              </p:cNvPicPr>
              <p:nvPr/>
            </p:nvPicPr>
            <p:blipFill>
              <a:blip r:embed="rId2"/>
              <a:stretch>
                <a:fillRect/>
              </a:stretch>
            </p:blipFill>
            <p:spPr>
              <a:xfrm>
                <a:off x="333197" y="2032000"/>
                <a:ext cx="4051508" cy="2787793"/>
              </a:xfrm>
              <a:prstGeom prst="rect">
                <a:avLst/>
              </a:prstGeom>
            </p:spPr>
          </p:pic>
          <p:pic>
            <p:nvPicPr>
              <p:cNvPr id="14" name="Picture 13">
                <a:extLst>
                  <a:ext uri="{FF2B5EF4-FFF2-40B4-BE49-F238E27FC236}">
                    <a16:creationId xmlns:a16="http://schemas.microsoft.com/office/drawing/2014/main" id="{17757755-8576-DEC6-031C-F7D62CF41147}"/>
                  </a:ext>
                </a:extLst>
              </p:cNvPr>
              <p:cNvPicPr>
                <a:picLocks noChangeAspect="1"/>
              </p:cNvPicPr>
              <p:nvPr/>
            </p:nvPicPr>
            <p:blipFill>
              <a:blip r:embed="rId3"/>
              <a:stretch>
                <a:fillRect/>
              </a:stretch>
            </p:blipFill>
            <p:spPr>
              <a:xfrm>
                <a:off x="1901602" y="2978873"/>
                <a:ext cx="3479979" cy="2762392"/>
              </a:xfrm>
              <a:prstGeom prst="rect">
                <a:avLst/>
              </a:prstGeom>
            </p:spPr>
          </p:pic>
          <p:pic>
            <p:nvPicPr>
              <p:cNvPr id="15" name="Picture 14">
                <a:extLst>
                  <a:ext uri="{FF2B5EF4-FFF2-40B4-BE49-F238E27FC236}">
                    <a16:creationId xmlns:a16="http://schemas.microsoft.com/office/drawing/2014/main" id="{048A49F2-A26B-D61C-E96D-B9E13AB2857F}"/>
                  </a:ext>
                </a:extLst>
              </p:cNvPr>
              <p:cNvPicPr>
                <a:picLocks noChangeAspect="1"/>
              </p:cNvPicPr>
              <p:nvPr/>
            </p:nvPicPr>
            <p:blipFill>
              <a:blip r:embed="rId4"/>
              <a:stretch>
                <a:fillRect/>
              </a:stretch>
            </p:blipFill>
            <p:spPr>
              <a:xfrm>
                <a:off x="4041664" y="3648394"/>
                <a:ext cx="3460928" cy="2781443"/>
              </a:xfrm>
              <a:prstGeom prst="rect">
                <a:avLst/>
              </a:prstGeom>
            </p:spPr>
          </p:pic>
        </p:grpSp>
        <p:sp>
          <p:nvSpPr>
            <p:cNvPr id="17" name="Rectangle 16">
              <a:extLst>
                <a:ext uri="{FF2B5EF4-FFF2-40B4-BE49-F238E27FC236}">
                  <a16:creationId xmlns:a16="http://schemas.microsoft.com/office/drawing/2014/main" id="{8C0D8FE0-60B2-5CB7-8BBF-CE27FA528CB4}"/>
                </a:ext>
              </a:extLst>
            </p:cNvPr>
            <p:cNvSpPr/>
            <p:nvPr/>
          </p:nvSpPr>
          <p:spPr>
            <a:xfrm>
              <a:off x="975249" y="811684"/>
              <a:ext cx="7366000" cy="5518733"/>
            </a:xfrm>
            <a:prstGeom prst="rect">
              <a:avLst/>
            </a:prstGeom>
            <a:solidFill>
              <a:schemeClr val="lt1">
                <a:alpha val="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grpSp>
        <p:nvGrpSpPr>
          <p:cNvPr id="25" name="Group 24">
            <a:extLst>
              <a:ext uri="{FF2B5EF4-FFF2-40B4-BE49-F238E27FC236}">
                <a16:creationId xmlns:a16="http://schemas.microsoft.com/office/drawing/2014/main" id="{70ECD93E-35C4-D8C2-340F-A15747D090DA}"/>
              </a:ext>
            </a:extLst>
          </p:cNvPr>
          <p:cNvGrpSpPr/>
          <p:nvPr/>
        </p:nvGrpSpPr>
        <p:grpSpPr>
          <a:xfrm>
            <a:off x="6618373" y="1188502"/>
            <a:ext cx="5344160" cy="4287738"/>
            <a:chOff x="6102002" y="1188502"/>
            <a:chExt cx="5344160" cy="4287738"/>
          </a:xfrm>
        </p:grpSpPr>
        <p:sp>
          <p:nvSpPr>
            <p:cNvPr id="24" name="Rectangle 23">
              <a:extLst>
                <a:ext uri="{FF2B5EF4-FFF2-40B4-BE49-F238E27FC236}">
                  <a16:creationId xmlns:a16="http://schemas.microsoft.com/office/drawing/2014/main" id="{FD0AC6FF-2C4E-262D-DAF3-573D3A4D30C8}"/>
                </a:ext>
              </a:extLst>
            </p:cNvPr>
            <p:cNvSpPr/>
            <p:nvPr/>
          </p:nvSpPr>
          <p:spPr>
            <a:xfrm>
              <a:off x="6102002" y="1188502"/>
              <a:ext cx="5344160" cy="428773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23" name="Group 22">
              <a:extLst>
                <a:ext uri="{FF2B5EF4-FFF2-40B4-BE49-F238E27FC236}">
                  <a16:creationId xmlns:a16="http://schemas.microsoft.com/office/drawing/2014/main" id="{31075B28-4CDE-742A-8CF1-6537FD51C943}"/>
                </a:ext>
              </a:extLst>
            </p:cNvPr>
            <p:cNvGrpSpPr/>
            <p:nvPr/>
          </p:nvGrpSpPr>
          <p:grpSpPr>
            <a:xfrm>
              <a:off x="6172200" y="1427434"/>
              <a:ext cx="5183188" cy="3859885"/>
              <a:chOff x="6172200" y="1232765"/>
              <a:chExt cx="5183188" cy="3859885"/>
            </a:xfrm>
          </p:grpSpPr>
          <p:sp>
            <p:nvSpPr>
              <p:cNvPr id="21" name="Text Placeholder 4">
                <a:extLst>
                  <a:ext uri="{FF2B5EF4-FFF2-40B4-BE49-F238E27FC236}">
                    <a16:creationId xmlns:a16="http://schemas.microsoft.com/office/drawing/2014/main" id="{5E8F913F-FF9B-712D-75BA-9A9F976CFC3B}"/>
                  </a:ext>
                </a:extLst>
              </p:cNvPr>
              <p:cNvSpPr txBox="1">
                <a:spLocks/>
              </p:cNvSpPr>
              <p:nvPr/>
            </p:nvSpPr>
            <p:spPr>
              <a:xfrm>
                <a:off x="6172200" y="1232765"/>
                <a:ext cx="5183188"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Using SQL</a:t>
                </a:r>
                <a:endParaRPr lang="en-IN"/>
              </a:p>
            </p:txBody>
          </p:sp>
          <p:pic>
            <p:nvPicPr>
              <p:cNvPr id="22" name="Picture 21">
                <a:extLst>
                  <a:ext uri="{FF2B5EF4-FFF2-40B4-BE49-F238E27FC236}">
                    <a16:creationId xmlns:a16="http://schemas.microsoft.com/office/drawing/2014/main" id="{F5961D9D-6F96-6901-13CB-5B2BB6D4C805}"/>
                  </a:ext>
                </a:extLst>
              </p:cNvPr>
              <p:cNvPicPr>
                <a:picLocks noChangeAspect="1"/>
              </p:cNvPicPr>
              <p:nvPr/>
            </p:nvPicPr>
            <p:blipFill rotWithShape="1">
              <a:blip r:embed="rId5"/>
              <a:srcRect t="5342"/>
              <a:stretch/>
            </p:blipFill>
            <p:spPr>
              <a:xfrm>
                <a:off x="7595522" y="1951286"/>
                <a:ext cx="3686234" cy="3141364"/>
              </a:xfrm>
              <a:prstGeom prst="rect">
                <a:avLst/>
              </a:prstGeom>
            </p:spPr>
          </p:pic>
        </p:grpSp>
      </p:grpSp>
      <p:sp>
        <p:nvSpPr>
          <p:cNvPr id="26" name="Arrow: Right 25">
            <a:extLst>
              <a:ext uri="{FF2B5EF4-FFF2-40B4-BE49-F238E27FC236}">
                <a16:creationId xmlns:a16="http://schemas.microsoft.com/office/drawing/2014/main" id="{D0B6B934-9067-DA74-D8BE-315197D3F12E}"/>
              </a:ext>
            </a:extLst>
          </p:cNvPr>
          <p:cNvSpPr/>
          <p:nvPr/>
        </p:nvSpPr>
        <p:spPr>
          <a:xfrm>
            <a:off x="5692273" y="3146937"/>
            <a:ext cx="748566" cy="608215"/>
          </a:xfrm>
          <a:prstGeom prst="rightArrow">
            <a:avLst/>
          </a:prstGeom>
          <a:solidFill>
            <a:srgbClr val="206060"/>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33754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4B30A35-213C-86D1-1CA6-E0D65AFE40FB}"/>
              </a:ext>
            </a:extLst>
          </p:cNvPr>
          <p:cNvSpPr/>
          <p:nvPr/>
        </p:nvSpPr>
        <p:spPr>
          <a:xfrm>
            <a:off x="10371513" y="6434196"/>
            <a:ext cx="1820487" cy="423804"/>
          </a:xfrm>
          <a:prstGeom prst="rect">
            <a:avLst/>
          </a:prstGeom>
          <a:solidFill>
            <a:schemeClr val="tx1"/>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a:t>11</a:t>
            </a:r>
          </a:p>
        </p:txBody>
      </p:sp>
      <p:sp>
        <p:nvSpPr>
          <p:cNvPr id="6" name="Parallelogram 5">
            <a:extLst>
              <a:ext uri="{FF2B5EF4-FFF2-40B4-BE49-F238E27FC236}">
                <a16:creationId xmlns:a16="http://schemas.microsoft.com/office/drawing/2014/main" id="{FFAE2CA8-6F6E-10A8-27E4-EB18FF69DAD7}"/>
              </a:ext>
            </a:extLst>
          </p:cNvPr>
          <p:cNvSpPr/>
          <p:nvPr/>
        </p:nvSpPr>
        <p:spPr>
          <a:xfrm>
            <a:off x="-143629" y="0"/>
            <a:ext cx="2188560" cy="423803"/>
          </a:xfrm>
          <a:prstGeom prst="parallelogram">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a:t>5</a:t>
            </a:r>
            <a:endParaRPr lang="en-IN"/>
          </a:p>
        </p:txBody>
      </p:sp>
      <p:sp>
        <p:nvSpPr>
          <p:cNvPr id="7" name="Parallelogram 6">
            <a:extLst>
              <a:ext uri="{FF2B5EF4-FFF2-40B4-BE49-F238E27FC236}">
                <a16:creationId xmlns:a16="http://schemas.microsoft.com/office/drawing/2014/main" id="{A6A33B49-A675-C376-751A-66B2CA976B71}"/>
              </a:ext>
            </a:extLst>
          </p:cNvPr>
          <p:cNvSpPr/>
          <p:nvPr/>
        </p:nvSpPr>
        <p:spPr>
          <a:xfrm>
            <a:off x="1753985" y="0"/>
            <a:ext cx="10573790" cy="423803"/>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solidFill>
                  <a:srgbClr val="FFC000"/>
                </a:solidFill>
              </a:rPr>
              <a:t>QUERY 1 </a:t>
            </a:r>
            <a:r>
              <a:rPr lang="en-GB"/>
              <a:t>– </a:t>
            </a:r>
            <a:r>
              <a:rPr lang="en-IN" i="1">
                <a:solidFill>
                  <a:schemeClr val="accent6"/>
                </a:solidFill>
              </a:rPr>
              <a:t>SQL CODE</a:t>
            </a:r>
          </a:p>
        </p:txBody>
      </p:sp>
      <p:sp>
        <p:nvSpPr>
          <p:cNvPr id="8" name="Parallelogram 7">
            <a:extLst>
              <a:ext uri="{FF2B5EF4-FFF2-40B4-BE49-F238E27FC236}">
                <a16:creationId xmlns:a16="http://schemas.microsoft.com/office/drawing/2014/main" id="{BE667244-74B5-FE72-3F46-C9CE25A7E17B}"/>
              </a:ext>
            </a:extLst>
          </p:cNvPr>
          <p:cNvSpPr/>
          <p:nvPr/>
        </p:nvSpPr>
        <p:spPr>
          <a:xfrm>
            <a:off x="-143629" y="6434197"/>
            <a:ext cx="10675854" cy="423803"/>
          </a:xfrm>
          <a:prstGeom prst="parallelogram">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endParaRPr lang="en-IN" sz="1400"/>
          </a:p>
        </p:txBody>
      </p:sp>
      <p:pic>
        <p:nvPicPr>
          <p:cNvPr id="2" name="Picture 1">
            <a:extLst>
              <a:ext uri="{FF2B5EF4-FFF2-40B4-BE49-F238E27FC236}">
                <a16:creationId xmlns:a16="http://schemas.microsoft.com/office/drawing/2014/main" id="{A3DBA84F-E177-CE14-D616-9EB5C0FC5054}"/>
              </a:ext>
            </a:extLst>
          </p:cNvPr>
          <p:cNvPicPr>
            <a:picLocks noChangeAspect="1"/>
          </p:cNvPicPr>
          <p:nvPr/>
        </p:nvPicPr>
        <p:blipFill>
          <a:blip r:embed="rId2"/>
          <a:stretch>
            <a:fillRect/>
          </a:stretch>
        </p:blipFill>
        <p:spPr>
          <a:xfrm>
            <a:off x="1465580" y="978587"/>
            <a:ext cx="9089594" cy="3141364"/>
          </a:xfrm>
          <a:prstGeom prst="rect">
            <a:avLst/>
          </a:prstGeom>
        </p:spPr>
      </p:pic>
      <p:pic>
        <p:nvPicPr>
          <p:cNvPr id="5" name="Picture 4" descr="A computer file with a pink label&#10;&#10;Description automatically generated with medium confidence">
            <a:extLst>
              <a:ext uri="{FF2B5EF4-FFF2-40B4-BE49-F238E27FC236}">
                <a16:creationId xmlns:a16="http://schemas.microsoft.com/office/drawing/2014/main" id="{574DDB9A-1C8D-BF8E-58DF-8F7097DC9D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317" y="695620"/>
            <a:ext cx="1011260" cy="1011260"/>
          </a:xfrm>
          <a:prstGeom prst="rect">
            <a:avLst/>
          </a:prstGeom>
        </p:spPr>
      </p:pic>
      <p:pic>
        <p:nvPicPr>
          <p:cNvPr id="12" name="Picture 11" descr="A black background with a black square&#10;&#10;Description automatically generated with medium confidence">
            <a:extLst>
              <a:ext uri="{FF2B5EF4-FFF2-40B4-BE49-F238E27FC236}">
                <a16:creationId xmlns:a16="http://schemas.microsoft.com/office/drawing/2014/main" id="{5E12926E-6177-34B6-D9B5-4CF42878EE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45829" y="1942079"/>
            <a:ext cx="778287" cy="778287"/>
          </a:xfrm>
          <a:prstGeom prst="rect">
            <a:avLst/>
          </a:prstGeom>
        </p:spPr>
      </p:pic>
      <p:pic>
        <p:nvPicPr>
          <p:cNvPr id="13" name="Picture 12">
            <a:extLst>
              <a:ext uri="{FF2B5EF4-FFF2-40B4-BE49-F238E27FC236}">
                <a16:creationId xmlns:a16="http://schemas.microsoft.com/office/drawing/2014/main" id="{0BDE3543-C7B2-9E8F-09C3-78E690EEA58D}"/>
              </a:ext>
            </a:extLst>
          </p:cNvPr>
          <p:cNvPicPr>
            <a:picLocks noChangeAspect="1"/>
          </p:cNvPicPr>
          <p:nvPr/>
        </p:nvPicPr>
        <p:blipFill rotWithShape="1">
          <a:blip r:embed="rId5"/>
          <a:srcRect t="5342" r="3683"/>
          <a:stretch/>
        </p:blipFill>
        <p:spPr>
          <a:xfrm>
            <a:off x="8100983" y="2906622"/>
            <a:ext cx="3550459" cy="3141364"/>
          </a:xfrm>
          <a:prstGeom prst="rect">
            <a:avLst/>
          </a:prstGeom>
        </p:spPr>
      </p:pic>
    </p:spTree>
    <p:extLst>
      <p:ext uri="{BB962C8B-B14F-4D97-AF65-F5344CB8AC3E}">
        <p14:creationId xmlns:p14="http://schemas.microsoft.com/office/powerpoint/2010/main" val="3787510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000"/>
                                        <p:tgtEl>
                                          <p:spTgt spid="13"/>
                                        </p:tgtEl>
                                      </p:cBhvr>
                                    </p:animEffect>
                                    <p:anim calcmode="lin" valueType="num">
                                      <p:cBhvr>
                                        <p:cTn id="12" dur="1000" fill="hold"/>
                                        <p:tgtEl>
                                          <p:spTgt spid="13"/>
                                        </p:tgtEl>
                                        <p:attrNameLst>
                                          <p:attrName>ppt_x</p:attrName>
                                        </p:attrNameLst>
                                      </p:cBhvr>
                                      <p:tavLst>
                                        <p:tav tm="0">
                                          <p:val>
                                            <p:strVal val="#ppt_x"/>
                                          </p:val>
                                        </p:tav>
                                        <p:tav tm="100000">
                                          <p:val>
                                            <p:strVal val="#ppt_x"/>
                                          </p:val>
                                        </p:tav>
                                      </p:tavLst>
                                    </p:anim>
                                    <p:anim calcmode="lin" valueType="num">
                                      <p:cBhvr>
                                        <p:cTn id="13" dur="1000" fill="hold"/>
                                        <p:tgtEl>
                                          <p:spTgt spid="13"/>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anim calcmode="lin" valueType="num">
                                      <p:cBhvr>
                                        <p:cTn id="17" dur="1000" fill="hold"/>
                                        <p:tgtEl>
                                          <p:spTgt spid="12"/>
                                        </p:tgtEl>
                                        <p:attrNameLst>
                                          <p:attrName>ppt_x</p:attrName>
                                        </p:attrNameLst>
                                      </p:cBhvr>
                                      <p:tavLst>
                                        <p:tav tm="0">
                                          <p:val>
                                            <p:strVal val="#ppt_x"/>
                                          </p:val>
                                        </p:tav>
                                        <p:tav tm="100000">
                                          <p:val>
                                            <p:strVal val="#ppt_x"/>
                                          </p:val>
                                        </p:tav>
                                      </p:tavLst>
                                    </p:anim>
                                    <p:anim calcmode="lin" valueType="num">
                                      <p:cBhvr>
                                        <p:cTn id="1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4B30A35-213C-86D1-1CA6-E0D65AFE40FB}"/>
              </a:ext>
            </a:extLst>
          </p:cNvPr>
          <p:cNvSpPr/>
          <p:nvPr/>
        </p:nvSpPr>
        <p:spPr>
          <a:xfrm>
            <a:off x="10371513" y="6434196"/>
            <a:ext cx="1820487" cy="423804"/>
          </a:xfrm>
          <a:prstGeom prst="rect">
            <a:avLst/>
          </a:prstGeom>
          <a:solidFill>
            <a:schemeClr val="tx1"/>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a:t>12</a:t>
            </a:r>
          </a:p>
        </p:txBody>
      </p:sp>
      <p:sp>
        <p:nvSpPr>
          <p:cNvPr id="6" name="Parallelogram 5">
            <a:extLst>
              <a:ext uri="{FF2B5EF4-FFF2-40B4-BE49-F238E27FC236}">
                <a16:creationId xmlns:a16="http://schemas.microsoft.com/office/drawing/2014/main" id="{FFAE2CA8-6F6E-10A8-27E4-EB18FF69DAD7}"/>
              </a:ext>
            </a:extLst>
          </p:cNvPr>
          <p:cNvSpPr/>
          <p:nvPr/>
        </p:nvSpPr>
        <p:spPr>
          <a:xfrm>
            <a:off x="-143629" y="0"/>
            <a:ext cx="2188560" cy="423803"/>
          </a:xfrm>
          <a:prstGeom prst="parallelogram">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a:t>5</a:t>
            </a:r>
            <a:endParaRPr lang="en-IN"/>
          </a:p>
        </p:txBody>
      </p:sp>
      <p:sp>
        <p:nvSpPr>
          <p:cNvPr id="7" name="Parallelogram 6">
            <a:extLst>
              <a:ext uri="{FF2B5EF4-FFF2-40B4-BE49-F238E27FC236}">
                <a16:creationId xmlns:a16="http://schemas.microsoft.com/office/drawing/2014/main" id="{A6A33B49-A675-C376-751A-66B2CA976B71}"/>
              </a:ext>
            </a:extLst>
          </p:cNvPr>
          <p:cNvSpPr/>
          <p:nvPr/>
        </p:nvSpPr>
        <p:spPr>
          <a:xfrm>
            <a:off x="1753985" y="0"/>
            <a:ext cx="10573790" cy="423803"/>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solidFill>
                  <a:srgbClr val="FFC000"/>
                </a:solidFill>
              </a:rPr>
              <a:t>QUERY 2 </a:t>
            </a:r>
            <a:r>
              <a:rPr lang="en-GB"/>
              <a:t>– </a:t>
            </a:r>
            <a:r>
              <a:rPr lang="en-IN" i="1">
                <a:solidFill>
                  <a:schemeClr val="accent6"/>
                </a:solidFill>
              </a:rPr>
              <a:t>Monthly Expenditure on Content Creation</a:t>
            </a:r>
          </a:p>
        </p:txBody>
      </p:sp>
      <p:sp>
        <p:nvSpPr>
          <p:cNvPr id="8" name="Parallelogram 7">
            <a:extLst>
              <a:ext uri="{FF2B5EF4-FFF2-40B4-BE49-F238E27FC236}">
                <a16:creationId xmlns:a16="http://schemas.microsoft.com/office/drawing/2014/main" id="{BE667244-74B5-FE72-3F46-C9CE25A7E17B}"/>
              </a:ext>
            </a:extLst>
          </p:cNvPr>
          <p:cNvSpPr/>
          <p:nvPr/>
        </p:nvSpPr>
        <p:spPr>
          <a:xfrm>
            <a:off x="-143629" y="6434197"/>
            <a:ext cx="10675854" cy="423803"/>
          </a:xfrm>
          <a:prstGeom prst="parallelogram">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endParaRPr lang="en-IN" sz="1400"/>
          </a:p>
        </p:txBody>
      </p:sp>
      <p:sp>
        <p:nvSpPr>
          <p:cNvPr id="5" name="TextBox 4">
            <a:extLst>
              <a:ext uri="{FF2B5EF4-FFF2-40B4-BE49-F238E27FC236}">
                <a16:creationId xmlns:a16="http://schemas.microsoft.com/office/drawing/2014/main" id="{D72A9721-C5A9-1E93-25F6-99536D464ED8}"/>
              </a:ext>
            </a:extLst>
          </p:cNvPr>
          <p:cNvSpPr txBox="1"/>
          <p:nvPr/>
        </p:nvSpPr>
        <p:spPr>
          <a:xfrm>
            <a:off x="5889350" y="2042160"/>
            <a:ext cx="6101832" cy="1477328"/>
          </a:xfrm>
          <a:prstGeom prst="rect">
            <a:avLst/>
          </a:prstGeom>
          <a:noFill/>
        </p:spPr>
        <p:txBody>
          <a:bodyPr wrap="square" rtlCol="0">
            <a:spAutoFit/>
          </a:bodyPr>
          <a:lstStyle/>
          <a:p>
            <a:r>
              <a:rPr lang="en-IN">
                <a:cs typeface="Aparajita" panose="020B0604020202020204" pitchFamily="34" charset="0"/>
              </a:rPr>
              <a:t>Objective to understand how company’s spend on content varies monthly </a:t>
            </a:r>
          </a:p>
          <a:p>
            <a:endParaRPr lang="en-IN">
              <a:cs typeface="Aparajita" panose="020B0604020202020204" pitchFamily="34" charset="0"/>
            </a:endParaRPr>
          </a:p>
          <a:p>
            <a:endParaRPr lang="en-IN">
              <a:cs typeface="Aparajita" panose="020B0604020202020204" pitchFamily="34" charset="0"/>
            </a:endParaRPr>
          </a:p>
          <a:p>
            <a:pPr marL="285750" indent="-285750">
              <a:buFont typeface="Arial" panose="020B0604020202020204" pitchFamily="34" charset="0"/>
              <a:buChar char="•"/>
            </a:pPr>
            <a:r>
              <a:rPr lang="en-US">
                <a:solidFill>
                  <a:schemeClr val="tx2"/>
                </a:solidFill>
              </a:rPr>
              <a:t>Expenditure = Sum(wordcount * </a:t>
            </a:r>
            <a:r>
              <a:rPr lang="en-US" err="1">
                <a:solidFill>
                  <a:schemeClr val="tx2"/>
                </a:solidFill>
              </a:rPr>
              <a:t>Price_per_word</a:t>
            </a:r>
            <a:r>
              <a:rPr lang="en-US">
                <a:solidFill>
                  <a:schemeClr val="tx2"/>
                </a:solidFill>
              </a:rPr>
              <a:t>)</a:t>
            </a:r>
          </a:p>
        </p:txBody>
      </p:sp>
      <p:grpSp>
        <p:nvGrpSpPr>
          <p:cNvPr id="9" name="Group 8">
            <a:extLst>
              <a:ext uri="{FF2B5EF4-FFF2-40B4-BE49-F238E27FC236}">
                <a16:creationId xmlns:a16="http://schemas.microsoft.com/office/drawing/2014/main" id="{01EF3AD7-3064-8EF6-6086-9616A8559FDC}"/>
              </a:ext>
            </a:extLst>
          </p:cNvPr>
          <p:cNvGrpSpPr/>
          <p:nvPr/>
        </p:nvGrpSpPr>
        <p:grpSpPr>
          <a:xfrm>
            <a:off x="576731" y="1759509"/>
            <a:ext cx="4719693" cy="3217333"/>
            <a:chOff x="567636" y="1893228"/>
            <a:chExt cx="5265528" cy="3451904"/>
          </a:xfrm>
        </p:grpSpPr>
        <p:pic>
          <p:nvPicPr>
            <p:cNvPr id="12" name="Picture 11">
              <a:extLst>
                <a:ext uri="{FF2B5EF4-FFF2-40B4-BE49-F238E27FC236}">
                  <a16:creationId xmlns:a16="http://schemas.microsoft.com/office/drawing/2014/main" id="{AB82E4E5-4A5E-C3DB-9EEF-50C838367237}"/>
                </a:ext>
              </a:extLst>
            </p:cNvPr>
            <p:cNvPicPr>
              <a:picLocks noChangeAspect="1"/>
            </p:cNvPicPr>
            <p:nvPr/>
          </p:nvPicPr>
          <p:blipFill>
            <a:blip r:embed="rId2"/>
            <a:stretch>
              <a:fillRect/>
            </a:stretch>
          </p:blipFill>
          <p:spPr>
            <a:xfrm>
              <a:off x="567636" y="1893228"/>
              <a:ext cx="2358444" cy="3451904"/>
            </a:xfrm>
            <a:prstGeom prst="rect">
              <a:avLst/>
            </a:prstGeom>
          </p:spPr>
        </p:pic>
        <p:sp>
          <p:nvSpPr>
            <p:cNvPr id="13" name="Rectangle 12">
              <a:extLst>
                <a:ext uri="{FF2B5EF4-FFF2-40B4-BE49-F238E27FC236}">
                  <a16:creationId xmlns:a16="http://schemas.microsoft.com/office/drawing/2014/main" id="{64358629-EC0D-B1E5-BB54-0EDF523ACB6E}"/>
                </a:ext>
              </a:extLst>
            </p:cNvPr>
            <p:cNvSpPr/>
            <p:nvPr/>
          </p:nvSpPr>
          <p:spPr>
            <a:xfrm>
              <a:off x="567636" y="2399494"/>
              <a:ext cx="2358444" cy="365760"/>
            </a:xfrm>
            <a:prstGeom prst="rect">
              <a:avLst/>
            </a:prstGeom>
            <a:solidFill>
              <a:schemeClr val="lt1">
                <a:alpha val="0"/>
              </a:schemeClr>
            </a:solid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4" name="Rectangle 13">
              <a:extLst>
                <a:ext uri="{FF2B5EF4-FFF2-40B4-BE49-F238E27FC236}">
                  <a16:creationId xmlns:a16="http://schemas.microsoft.com/office/drawing/2014/main" id="{8DEB4DF9-92C7-F3E1-2011-3465A84F84EA}"/>
                </a:ext>
              </a:extLst>
            </p:cNvPr>
            <p:cNvSpPr/>
            <p:nvPr/>
          </p:nvSpPr>
          <p:spPr>
            <a:xfrm>
              <a:off x="567636" y="4003040"/>
              <a:ext cx="2358444" cy="365760"/>
            </a:xfrm>
            <a:prstGeom prst="rect">
              <a:avLst/>
            </a:prstGeom>
            <a:solidFill>
              <a:schemeClr val="lt1">
                <a:alpha val="0"/>
              </a:schemeClr>
            </a:solidFill>
            <a:ln w="28575">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15" name="Picture 14">
              <a:extLst>
                <a:ext uri="{FF2B5EF4-FFF2-40B4-BE49-F238E27FC236}">
                  <a16:creationId xmlns:a16="http://schemas.microsoft.com/office/drawing/2014/main" id="{982F2A05-BAA6-9618-FC86-7A2F935433F9}"/>
                </a:ext>
              </a:extLst>
            </p:cNvPr>
            <p:cNvPicPr>
              <a:picLocks noChangeAspect="1"/>
            </p:cNvPicPr>
            <p:nvPr/>
          </p:nvPicPr>
          <p:blipFill>
            <a:blip r:embed="rId3"/>
            <a:stretch>
              <a:fillRect/>
            </a:stretch>
          </p:blipFill>
          <p:spPr>
            <a:xfrm>
              <a:off x="3198732" y="2341880"/>
              <a:ext cx="2634432" cy="2554600"/>
            </a:xfrm>
            <a:prstGeom prst="rect">
              <a:avLst/>
            </a:prstGeom>
          </p:spPr>
        </p:pic>
        <p:sp>
          <p:nvSpPr>
            <p:cNvPr id="16" name="Rectangle 15">
              <a:extLst>
                <a:ext uri="{FF2B5EF4-FFF2-40B4-BE49-F238E27FC236}">
                  <a16:creationId xmlns:a16="http://schemas.microsoft.com/office/drawing/2014/main" id="{C1E12297-91C8-D1FC-9A66-9A2455AC6FC4}"/>
                </a:ext>
              </a:extLst>
            </p:cNvPr>
            <p:cNvSpPr/>
            <p:nvPr/>
          </p:nvSpPr>
          <p:spPr>
            <a:xfrm>
              <a:off x="3336726" y="3923494"/>
              <a:ext cx="2358444" cy="365760"/>
            </a:xfrm>
            <a:prstGeom prst="rect">
              <a:avLst/>
            </a:prstGeom>
            <a:solidFill>
              <a:schemeClr val="lt1">
                <a:alpha val="0"/>
              </a:schemeClr>
            </a:solidFill>
            <a:ln w="28575">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7" name="Rectangle 16">
              <a:extLst>
                <a:ext uri="{FF2B5EF4-FFF2-40B4-BE49-F238E27FC236}">
                  <a16:creationId xmlns:a16="http://schemas.microsoft.com/office/drawing/2014/main" id="{95533016-4320-BB19-8759-053153B8587B}"/>
                </a:ext>
              </a:extLst>
            </p:cNvPr>
            <p:cNvSpPr/>
            <p:nvPr/>
          </p:nvSpPr>
          <p:spPr>
            <a:xfrm>
              <a:off x="3336726" y="3415018"/>
              <a:ext cx="2358444" cy="323862"/>
            </a:xfrm>
            <a:prstGeom prst="rect">
              <a:avLst/>
            </a:prstGeom>
            <a:solidFill>
              <a:schemeClr val="lt1">
                <a:alpha val="0"/>
              </a:schemeClr>
            </a:solid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spTree>
    <p:extLst>
      <p:ext uri="{BB962C8B-B14F-4D97-AF65-F5344CB8AC3E}">
        <p14:creationId xmlns:p14="http://schemas.microsoft.com/office/powerpoint/2010/main" val="2982262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FB70DC6-D10A-B7B9-E191-48412E57976F}"/>
              </a:ext>
            </a:extLst>
          </p:cNvPr>
          <p:cNvPicPr>
            <a:picLocks noChangeAspect="1"/>
          </p:cNvPicPr>
          <p:nvPr/>
        </p:nvPicPr>
        <p:blipFill>
          <a:blip r:embed="rId2"/>
          <a:stretch>
            <a:fillRect/>
          </a:stretch>
        </p:blipFill>
        <p:spPr>
          <a:xfrm>
            <a:off x="843404" y="1203946"/>
            <a:ext cx="10827896" cy="3258881"/>
          </a:xfrm>
          <a:prstGeom prst="rect">
            <a:avLst/>
          </a:prstGeom>
        </p:spPr>
      </p:pic>
      <p:sp>
        <p:nvSpPr>
          <p:cNvPr id="4" name="Rectangle 3">
            <a:extLst>
              <a:ext uri="{FF2B5EF4-FFF2-40B4-BE49-F238E27FC236}">
                <a16:creationId xmlns:a16="http://schemas.microsoft.com/office/drawing/2014/main" id="{D4B30A35-213C-86D1-1CA6-E0D65AFE40FB}"/>
              </a:ext>
            </a:extLst>
          </p:cNvPr>
          <p:cNvSpPr/>
          <p:nvPr/>
        </p:nvSpPr>
        <p:spPr>
          <a:xfrm>
            <a:off x="10371513" y="6434196"/>
            <a:ext cx="1820487" cy="423804"/>
          </a:xfrm>
          <a:prstGeom prst="rect">
            <a:avLst/>
          </a:prstGeom>
          <a:solidFill>
            <a:schemeClr val="tx1"/>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a:t>13</a:t>
            </a:r>
          </a:p>
        </p:txBody>
      </p:sp>
      <p:sp>
        <p:nvSpPr>
          <p:cNvPr id="6" name="Parallelogram 5">
            <a:extLst>
              <a:ext uri="{FF2B5EF4-FFF2-40B4-BE49-F238E27FC236}">
                <a16:creationId xmlns:a16="http://schemas.microsoft.com/office/drawing/2014/main" id="{FFAE2CA8-6F6E-10A8-27E4-EB18FF69DAD7}"/>
              </a:ext>
            </a:extLst>
          </p:cNvPr>
          <p:cNvSpPr/>
          <p:nvPr/>
        </p:nvSpPr>
        <p:spPr>
          <a:xfrm>
            <a:off x="-143629" y="0"/>
            <a:ext cx="2188560" cy="423803"/>
          </a:xfrm>
          <a:prstGeom prst="parallelogram">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a:t>5</a:t>
            </a:r>
            <a:endParaRPr lang="en-IN"/>
          </a:p>
        </p:txBody>
      </p:sp>
      <p:sp>
        <p:nvSpPr>
          <p:cNvPr id="7" name="Parallelogram 6">
            <a:extLst>
              <a:ext uri="{FF2B5EF4-FFF2-40B4-BE49-F238E27FC236}">
                <a16:creationId xmlns:a16="http://schemas.microsoft.com/office/drawing/2014/main" id="{A6A33B49-A675-C376-751A-66B2CA976B71}"/>
              </a:ext>
            </a:extLst>
          </p:cNvPr>
          <p:cNvSpPr/>
          <p:nvPr/>
        </p:nvSpPr>
        <p:spPr>
          <a:xfrm>
            <a:off x="1753985" y="0"/>
            <a:ext cx="10573790" cy="423803"/>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solidFill>
                  <a:srgbClr val="FFC000"/>
                </a:solidFill>
              </a:rPr>
              <a:t>QUERY 2 </a:t>
            </a:r>
            <a:r>
              <a:rPr lang="en-GB"/>
              <a:t>– </a:t>
            </a:r>
            <a:r>
              <a:rPr lang="en-IN" i="1">
                <a:solidFill>
                  <a:schemeClr val="accent6"/>
                </a:solidFill>
              </a:rPr>
              <a:t>SQL CODE</a:t>
            </a:r>
          </a:p>
        </p:txBody>
      </p:sp>
      <p:sp>
        <p:nvSpPr>
          <p:cNvPr id="8" name="Parallelogram 7">
            <a:extLst>
              <a:ext uri="{FF2B5EF4-FFF2-40B4-BE49-F238E27FC236}">
                <a16:creationId xmlns:a16="http://schemas.microsoft.com/office/drawing/2014/main" id="{BE667244-74B5-FE72-3F46-C9CE25A7E17B}"/>
              </a:ext>
            </a:extLst>
          </p:cNvPr>
          <p:cNvSpPr/>
          <p:nvPr/>
        </p:nvSpPr>
        <p:spPr>
          <a:xfrm>
            <a:off x="-143629" y="6434197"/>
            <a:ext cx="10675854" cy="423803"/>
          </a:xfrm>
          <a:prstGeom prst="parallelogram">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endParaRPr lang="en-IN" sz="1400"/>
          </a:p>
        </p:txBody>
      </p:sp>
      <p:pic>
        <p:nvPicPr>
          <p:cNvPr id="5" name="Picture 4" descr="A computer file with a pink label&#10;&#10;Description automatically generated with medium confidence">
            <a:extLst>
              <a:ext uri="{FF2B5EF4-FFF2-40B4-BE49-F238E27FC236}">
                <a16:creationId xmlns:a16="http://schemas.microsoft.com/office/drawing/2014/main" id="{574DDB9A-1C8D-BF8E-58DF-8F7097DC9D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917" y="695620"/>
            <a:ext cx="1011260" cy="1011260"/>
          </a:xfrm>
          <a:prstGeom prst="rect">
            <a:avLst/>
          </a:prstGeom>
        </p:spPr>
      </p:pic>
      <p:pic>
        <p:nvPicPr>
          <p:cNvPr id="11" name="Picture 10">
            <a:extLst>
              <a:ext uri="{FF2B5EF4-FFF2-40B4-BE49-F238E27FC236}">
                <a16:creationId xmlns:a16="http://schemas.microsoft.com/office/drawing/2014/main" id="{AAA5568E-FA74-497C-E495-12B2445C870D}"/>
              </a:ext>
            </a:extLst>
          </p:cNvPr>
          <p:cNvPicPr>
            <a:picLocks noChangeAspect="1"/>
          </p:cNvPicPr>
          <p:nvPr/>
        </p:nvPicPr>
        <p:blipFill>
          <a:blip r:embed="rId4"/>
          <a:stretch>
            <a:fillRect/>
          </a:stretch>
        </p:blipFill>
        <p:spPr>
          <a:xfrm>
            <a:off x="8551064" y="2756345"/>
            <a:ext cx="3120236" cy="3584953"/>
          </a:xfrm>
          <a:prstGeom prst="rect">
            <a:avLst/>
          </a:prstGeom>
        </p:spPr>
      </p:pic>
      <p:pic>
        <p:nvPicPr>
          <p:cNvPr id="12" name="Picture 11" descr="A black background with a black square&#10;&#10;Description automatically generated with medium confidence">
            <a:extLst>
              <a:ext uri="{FF2B5EF4-FFF2-40B4-BE49-F238E27FC236}">
                <a16:creationId xmlns:a16="http://schemas.microsoft.com/office/drawing/2014/main" id="{5E12926E-6177-34B6-D9B5-4CF42878EE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61056" y="2261569"/>
            <a:ext cx="778287" cy="778287"/>
          </a:xfrm>
          <a:prstGeom prst="rect">
            <a:avLst/>
          </a:prstGeom>
        </p:spPr>
      </p:pic>
    </p:spTree>
    <p:extLst>
      <p:ext uri="{BB962C8B-B14F-4D97-AF65-F5344CB8AC3E}">
        <p14:creationId xmlns:p14="http://schemas.microsoft.com/office/powerpoint/2010/main" val="421181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anim calcmode="lin" valueType="num">
                                      <p:cBhvr>
                                        <p:cTn id="17" dur="1000" fill="hold"/>
                                        <p:tgtEl>
                                          <p:spTgt spid="12"/>
                                        </p:tgtEl>
                                        <p:attrNameLst>
                                          <p:attrName>ppt_x</p:attrName>
                                        </p:attrNameLst>
                                      </p:cBhvr>
                                      <p:tavLst>
                                        <p:tav tm="0">
                                          <p:val>
                                            <p:strVal val="#ppt_x"/>
                                          </p:val>
                                        </p:tav>
                                        <p:tav tm="100000">
                                          <p:val>
                                            <p:strVal val="#ppt_x"/>
                                          </p:val>
                                        </p:tav>
                                      </p:tavLst>
                                    </p:anim>
                                    <p:anim calcmode="lin" valueType="num">
                                      <p:cBhvr>
                                        <p:cTn id="1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4B30A35-213C-86D1-1CA6-E0D65AFE40FB}"/>
              </a:ext>
            </a:extLst>
          </p:cNvPr>
          <p:cNvSpPr/>
          <p:nvPr/>
        </p:nvSpPr>
        <p:spPr>
          <a:xfrm>
            <a:off x="10371513" y="6434196"/>
            <a:ext cx="1820487" cy="423804"/>
          </a:xfrm>
          <a:prstGeom prst="rect">
            <a:avLst/>
          </a:prstGeom>
          <a:solidFill>
            <a:schemeClr val="tx1"/>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a:t>14</a:t>
            </a:r>
          </a:p>
        </p:txBody>
      </p:sp>
      <p:sp>
        <p:nvSpPr>
          <p:cNvPr id="6" name="Parallelogram 5">
            <a:extLst>
              <a:ext uri="{FF2B5EF4-FFF2-40B4-BE49-F238E27FC236}">
                <a16:creationId xmlns:a16="http://schemas.microsoft.com/office/drawing/2014/main" id="{FFAE2CA8-6F6E-10A8-27E4-EB18FF69DAD7}"/>
              </a:ext>
            </a:extLst>
          </p:cNvPr>
          <p:cNvSpPr/>
          <p:nvPr/>
        </p:nvSpPr>
        <p:spPr>
          <a:xfrm>
            <a:off x="-143629" y="0"/>
            <a:ext cx="2188560" cy="423803"/>
          </a:xfrm>
          <a:prstGeom prst="parallelogram">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a:t>5</a:t>
            </a:r>
            <a:endParaRPr lang="en-IN"/>
          </a:p>
        </p:txBody>
      </p:sp>
      <p:sp>
        <p:nvSpPr>
          <p:cNvPr id="7" name="Parallelogram 6">
            <a:extLst>
              <a:ext uri="{FF2B5EF4-FFF2-40B4-BE49-F238E27FC236}">
                <a16:creationId xmlns:a16="http://schemas.microsoft.com/office/drawing/2014/main" id="{A6A33B49-A675-C376-751A-66B2CA976B71}"/>
              </a:ext>
            </a:extLst>
          </p:cNvPr>
          <p:cNvSpPr/>
          <p:nvPr/>
        </p:nvSpPr>
        <p:spPr>
          <a:xfrm>
            <a:off x="1753985" y="0"/>
            <a:ext cx="10573790" cy="423803"/>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solidFill>
                  <a:srgbClr val="FFC000"/>
                </a:solidFill>
              </a:rPr>
              <a:t>QUERY 3 </a:t>
            </a:r>
            <a:r>
              <a:rPr lang="en-GB"/>
              <a:t>– </a:t>
            </a:r>
            <a:r>
              <a:rPr lang="en-IN" i="1">
                <a:solidFill>
                  <a:schemeClr val="accent6"/>
                </a:solidFill>
              </a:rPr>
              <a:t>Commission Rate</a:t>
            </a:r>
          </a:p>
        </p:txBody>
      </p:sp>
      <p:sp>
        <p:nvSpPr>
          <p:cNvPr id="8" name="Parallelogram 7">
            <a:extLst>
              <a:ext uri="{FF2B5EF4-FFF2-40B4-BE49-F238E27FC236}">
                <a16:creationId xmlns:a16="http://schemas.microsoft.com/office/drawing/2014/main" id="{BE667244-74B5-FE72-3F46-C9CE25A7E17B}"/>
              </a:ext>
            </a:extLst>
          </p:cNvPr>
          <p:cNvSpPr/>
          <p:nvPr/>
        </p:nvSpPr>
        <p:spPr>
          <a:xfrm>
            <a:off x="-143629" y="6434197"/>
            <a:ext cx="10675854" cy="423803"/>
          </a:xfrm>
          <a:prstGeom prst="parallelogram">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endParaRPr lang="en-IN" sz="1400"/>
          </a:p>
        </p:txBody>
      </p:sp>
      <p:sp>
        <p:nvSpPr>
          <p:cNvPr id="5" name="TextBox 4">
            <a:extLst>
              <a:ext uri="{FF2B5EF4-FFF2-40B4-BE49-F238E27FC236}">
                <a16:creationId xmlns:a16="http://schemas.microsoft.com/office/drawing/2014/main" id="{D72A9721-C5A9-1E93-25F6-99536D464ED8}"/>
              </a:ext>
            </a:extLst>
          </p:cNvPr>
          <p:cNvSpPr txBox="1"/>
          <p:nvPr/>
        </p:nvSpPr>
        <p:spPr>
          <a:xfrm>
            <a:off x="1415862" y="5343920"/>
            <a:ext cx="9360276" cy="646331"/>
          </a:xfrm>
          <a:prstGeom prst="rect">
            <a:avLst/>
          </a:prstGeom>
          <a:noFill/>
        </p:spPr>
        <p:txBody>
          <a:bodyPr wrap="square" rtlCol="0">
            <a:spAutoFit/>
          </a:bodyPr>
          <a:lstStyle/>
          <a:p>
            <a:pPr marL="285750" indent="-285750">
              <a:buFont typeface="Arial" panose="020B0604020202020204" pitchFamily="34" charset="0"/>
              <a:buChar char="•"/>
            </a:pPr>
            <a:r>
              <a:rPr lang="en-US"/>
              <a:t>Content writers earns commission if the content written by  a writer gets hits in the website</a:t>
            </a:r>
          </a:p>
          <a:p>
            <a:pPr marL="285750" indent="-285750">
              <a:buFont typeface="Arial" panose="020B0604020202020204" pitchFamily="34" charset="0"/>
              <a:buChar char="•"/>
            </a:pPr>
            <a:r>
              <a:rPr lang="en-US"/>
              <a:t>There is also a limit (threshold) of how much a writer can earn in a year ($100)</a:t>
            </a:r>
            <a:endParaRPr lang="en-IN"/>
          </a:p>
        </p:txBody>
      </p:sp>
      <p:grpSp>
        <p:nvGrpSpPr>
          <p:cNvPr id="2" name="Group 1">
            <a:extLst>
              <a:ext uri="{FF2B5EF4-FFF2-40B4-BE49-F238E27FC236}">
                <a16:creationId xmlns:a16="http://schemas.microsoft.com/office/drawing/2014/main" id="{15E5EED2-2609-DADC-057F-04D7C608AE4C}"/>
              </a:ext>
            </a:extLst>
          </p:cNvPr>
          <p:cNvGrpSpPr/>
          <p:nvPr/>
        </p:nvGrpSpPr>
        <p:grpSpPr>
          <a:xfrm>
            <a:off x="1753985" y="1264691"/>
            <a:ext cx="8568591" cy="3726021"/>
            <a:chOff x="1703599" y="1673906"/>
            <a:chExt cx="8568591" cy="3726021"/>
          </a:xfrm>
        </p:grpSpPr>
        <p:pic>
          <p:nvPicPr>
            <p:cNvPr id="3" name="Picture 2">
              <a:extLst>
                <a:ext uri="{FF2B5EF4-FFF2-40B4-BE49-F238E27FC236}">
                  <a16:creationId xmlns:a16="http://schemas.microsoft.com/office/drawing/2014/main" id="{842D39AC-B5F7-1F52-45BE-F6F30EE18265}"/>
                </a:ext>
              </a:extLst>
            </p:cNvPr>
            <p:cNvPicPr>
              <a:picLocks noChangeAspect="1"/>
            </p:cNvPicPr>
            <p:nvPr/>
          </p:nvPicPr>
          <p:blipFill>
            <a:blip r:embed="rId2"/>
            <a:stretch>
              <a:fillRect/>
            </a:stretch>
          </p:blipFill>
          <p:spPr>
            <a:xfrm>
              <a:off x="1703599" y="1673906"/>
              <a:ext cx="2512801" cy="3659949"/>
            </a:xfrm>
            <a:prstGeom prst="rect">
              <a:avLst/>
            </a:prstGeom>
          </p:spPr>
        </p:pic>
        <p:pic>
          <p:nvPicPr>
            <p:cNvPr id="10" name="Picture 9">
              <a:extLst>
                <a:ext uri="{FF2B5EF4-FFF2-40B4-BE49-F238E27FC236}">
                  <a16:creationId xmlns:a16="http://schemas.microsoft.com/office/drawing/2014/main" id="{0284FE0F-4271-F89B-22FF-841A4BEF14FA}"/>
                </a:ext>
              </a:extLst>
            </p:cNvPr>
            <p:cNvPicPr>
              <a:picLocks noChangeAspect="1"/>
            </p:cNvPicPr>
            <p:nvPr/>
          </p:nvPicPr>
          <p:blipFill>
            <a:blip r:embed="rId3"/>
            <a:stretch>
              <a:fillRect/>
            </a:stretch>
          </p:blipFill>
          <p:spPr>
            <a:xfrm>
              <a:off x="4733207" y="1686607"/>
              <a:ext cx="2515725" cy="3659948"/>
            </a:xfrm>
            <a:prstGeom prst="rect">
              <a:avLst/>
            </a:prstGeom>
          </p:spPr>
        </p:pic>
        <p:pic>
          <p:nvPicPr>
            <p:cNvPr id="11" name="Picture 10">
              <a:extLst>
                <a:ext uri="{FF2B5EF4-FFF2-40B4-BE49-F238E27FC236}">
                  <a16:creationId xmlns:a16="http://schemas.microsoft.com/office/drawing/2014/main" id="{24D746CD-AF6E-F055-5E40-131D0A6E6887}"/>
                </a:ext>
              </a:extLst>
            </p:cNvPr>
            <p:cNvPicPr>
              <a:picLocks noChangeAspect="1"/>
            </p:cNvPicPr>
            <p:nvPr/>
          </p:nvPicPr>
          <p:blipFill>
            <a:blip r:embed="rId4"/>
            <a:stretch>
              <a:fillRect/>
            </a:stretch>
          </p:blipFill>
          <p:spPr>
            <a:xfrm>
              <a:off x="7756465" y="1704496"/>
              <a:ext cx="2515725" cy="3695431"/>
            </a:xfrm>
            <a:prstGeom prst="rect">
              <a:avLst/>
            </a:prstGeom>
          </p:spPr>
        </p:pic>
        <p:sp>
          <p:nvSpPr>
            <p:cNvPr id="18" name="Rectangle 17">
              <a:extLst>
                <a:ext uri="{FF2B5EF4-FFF2-40B4-BE49-F238E27FC236}">
                  <a16:creationId xmlns:a16="http://schemas.microsoft.com/office/drawing/2014/main" id="{6BB7CD55-35BE-4627-41AA-2CAD5CE30FD7}"/>
                </a:ext>
              </a:extLst>
            </p:cNvPr>
            <p:cNvSpPr/>
            <p:nvPr/>
          </p:nvSpPr>
          <p:spPr>
            <a:xfrm>
              <a:off x="1703599" y="3520609"/>
              <a:ext cx="2479040" cy="258911"/>
            </a:xfrm>
            <a:prstGeom prst="rect">
              <a:avLst/>
            </a:prstGeom>
            <a:solidFill>
              <a:schemeClr val="lt1">
                <a:alpha val="0"/>
              </a:schemeClr>
            </a:solid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9" name="Rectangle 18">
              <a:extLst>
                <a:ext uri="{FF2B5EF4-FFF2-40B4-BE49-F238E27FC236}">
                  <a16:creationId xmlns:a16="http://schemas.microsoft.com/office/drawing/2014/main" id="{504D667A-4310-50C2-5DD6-DBA9261871B4}"/>
                </a:ext>
              </a:extLst>
            </p:cNvPr>
            <p:cNvSpPr/>
            <p:nvPr/>
          </p:nvSpPr>
          <p:spPr>
            <a:xfrm>
              <a:off x="4769892" y="3772218"/>
              <a:ext cx="2479040" cy="258911"/>
            </a:xfrm>
            <a:prstGeom prst="rect">
              <a:avLst/>
            </a:prstGeom>
            <a:solidFill>
              <a:schemeClr val="lt1">
                <a:alpha val="0"/>
              </a:schemeClr>
            </a:solid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0" name="Rectangle 19">
              <a:extLst>
                <a:ext uri="{FF2B5EF4-FFF2-40B4-BE49-F238E27FC236}">
                  <a16:creationId xmlns:a16="http://schemas.microsoft.com/office/drawing/2014/main" id="{00273609-86E1-23BF-452E-DE69E68267D3}"/>
                </a:ext>
              </a:extLst>
            </p:cNvPr>
            <p:cNvSpPr/>
            <p:nvPr/>
          </p:nvSpPr>
          <p:spPr>
            <a:xfrm>
              <a:off x="4769892" y="3503880"/>
              <a:ext cx="2479040" cy="258911"/>
            </a:xfrm>
            <a:prstGeom prst="rect">
              <a:avLst/>
            </a:prstGeom>
            <a:solidFill>
              <a:schemeClr val="lt1">
                <a:alpha val="0"/>
              </a:schemeClr>
            </a:solid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1" name="Rectangle 20">
              <a:extLst>
                <a:ext uri="{FF2B5EF4-FFF2-40B4-BE49-F238E27FC236}">
                  <a16:creationId xmlns:a16="http://schemas.microsoft.com/office/drawing/2014/main" id="{A5C5BA53-7D09-BBE2-38DE-CE993250C7E3}"/>
                </a:ext>
              </a:extLst>
            </p:cNvPr>
            <p:cNvSpPr/>
            <p:nvPr/>
          </p:nvSpPr>
          <p:spPr>
            <a:xfrm>
              <a:off x="7774807" y="2843480"/>
              <a:ext cx="2479040" cy="258911"/>
            </a:xfrm>
            <a:prstGeom prst="rect">
              <a:avLst/>
            </a:prstGeom>
            <a:solidFill>
              <a:schemeClr val="lt1">
                <a:alpha val="0"/>
              </a:schemeClr>
            </a:solid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2" name="Rectangle 21">
              <a:extLst>
                <a:ext uri="{FF2B5EF4-FFF2-40B4-BE49-F238E27FC236}">
                  <a16:creationId xmlns:a16="http://schemas.microsoft.com/office/drawing/2014/main" id="{5109D3A3-BF36-E0F7-37FE-DEDA1220C4D7}"/>
                </a:ext>
              </a:extLst>
            </p:cNvPr>
            <p:cNvSpPr/>
            <p:nvPr/>
          </p:nvSpPr>
          <p:spPr>
            <a:xfrm>
              <a:off x="7774807" y="2349314"/>
              <a:ext cx="2479040" cy="231327"/>
            </a:xfrm>
            <a:prstGeom prst="rect">
              <a:avLst/>
            </a:prstGeom>
            <a:solidFill>
              <a:schemeClr val="lt1">
                <a:alpha val="0"/>
              </a:schemeClr>
            </a:solidFill>
            <a:ln w="28575">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3" name="Rectangle 22">
              <a:extLst>
                <a:ext uri="{FF2B5EF4-FFF2-40B4-BE49-F238E27FC236}">
                  <a16:creationId xmlns:a16="http://schemas.microsoft.com/office/drawing/2014/main" id="{C58ED1F0-AF2A-D1C9-8ECA-6CCE2F7749F7}"/>
                </a:ext>
              </a:extLst>
            </p:cNvPr>
            <p:cNvSpPr/>
            <p:nvPr/>
          </p:nvSpPr>
          <p:spPr>
            <a:xfrm>
              <a:off x="7774807" y="2580641"/>
              <a:ext cx="2479040" cy="241285"/>
            </a:xfrm>
            <a:prstGeom prst="rect">
              <a:avLst/>
            </a:prstGeom>
            <a:solidFill>
              <a:schemeClr val="lt1">
                <a:alpha val="0"/>
              </a:schemeClr>
            </a:solidFill>
            <a:ln w="28575">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4" name="Rectangle 23">
              <a:extLst>
                <a:ext uri="{FF2B5EF4-FFF2-40B4-BE49-F238E27FC236}">
                  <a16:creationId xmlns:a16="http://schemas.microsoft.com/office/drawing/2014/main" id="{709CA5EE-093F-02C3-870D-091F596469F5}"/>
                </a:ext>
              </a:extLst>
            </p:cNvPr>
            <p:cNvSpPr/>
            <p:nvPr/>
          </p:nvSpPr>
          <p:spPr>
            <a:xfrm>
              <a:off x="1737360" y="3046606"/>
              <a:ext cx="2479040" cy="231327"/>
            </a:xfrm>
            <a:prstGeom prst="rect">
              <a:avLst/>
            </a:prstGeom>
            <a:solidFill>
              <a:schemeClr val="lt1">
                <a:alpha val="0"/>
              </a:schemeClr>
            </a:solidFill>
            <a:ln w="28575">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spTree>
    <p:extLst>
      <p:ext uri="{BB962C8B-B14F-4D97-AF65-F5344CB8AC3E}">
        <p14:creationId xmlns:p14="http://schemas.microsoft.com/office/powerpoint/2010/main" val="3555448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4B30A35-213C-86D1-1CA6-E0D65AFE40FB}"/>
              </a:ext>
            </a:extLst>
          </p:cNvPr>
          <p:cNvSpPr/>
          <p:nvPr/>
        </p:nvSpPr>
        <p:spPr>
          <a:xfrm>
            <a:off x="10371513" y="6434196"/>
            <a:ext cx="1820487" cy="423804"/>
          </a:xfrm>
          <a:prstGeom prst="rect">
            <a:avLst/>
          </a:prstGeom>
          <a:solidFill>
            <a:schemeClr val="tx1"/>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a:t>15</a:t>
            </a:r>
          </a:p>
        </p:txBody>
      </p:sp>
      <p:sp>
        <p:nvSpPr>
          <p:cNvPr id="6" name="Parallelogram 5">
            <a:extLst>
              <a:ext uri="{FF2B5EF4-FFF2-40B4-BE49-F238E27FC236}">
                <a16:creationId xmlns:a16="http://schemas.microsoft.com/office/drawing/2014/main" id="{FFAE2CA8-6F6E-10A8-27E4-EB18FF69DAD7}"/>
              </a:ext>
            </a:extLst>
          </p:cNvPr>
          <p:cNvSpPr/>
          <p:nvPr/>
        </p:nvSpPr>
        <p:spPr>
          <a:xfrm>
            <a:off x="-143629" y="0"/>
            <a:ext cx="2188560" cy="423803"/>
          </a:xfrm>
          <a:prstGeom prst="parallelogram">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a:t>5</a:t>
            </a:r>
            <a:endParaRPr lang="en-IN"/>
          </a:p>
        </p:txBody>
      </p:sp>
      <p:sp>
        <p:nvSpPr>
          <p:cNvPr id="7" name="Parallelogram 6">
            <a:extLst>
              <a:ext uri="{FF2B5EF4-FFF2-40B4-BE49-F238E27FC236}">
                <a16:creationId xmlns:a16="http://schemas.microsoft.com/office/drawing/2014/main" id="{A6A33B49-A675-C376-751A-66B2CA976B71}"/>
              </a:ext>
            </a:extLst>
          </p:cNvPr>
          <p:cNvSpPr/>
          <p:nvPr/>
        </p:nvSpPr>
        <p:spPr>
          <a:xfrm>
            <a:off x="1753985" y="0"/>
            <a:ext cx="10573790" cy="423803"/>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solidFill>
                  <a:srgbClr val="FFC000"/>
                </a:solidFill>
              </a:rPr>
              <a:t>QUERY 3 </a:t>
            </a:r>
            <a:r>
              <a:rPr lang="en-GB"/>
              <a:t>– </a:t>
            </a:r>
            <a:r>
              <a:rPr lang="en-IN" i="1">
                <a:solidFill>
                  <a:schemeClr val="accent6"/>
                </a:solidFill>
              </a:rPr>
              <a:t>SQL CODE</a:t>
            </a:r>
          </a:p>
        </p:txBody>
      </p:sp>
      <p:sp>
        <p:nvSpPr>
          <p:cNvPr id="8" name="Parallelogram 7">
            <a:extLst>
              <a:ext uri="{FF2B5EF4-FFF2-40B4-BE49-F238E27FC236}">
                <a16:creationId xmlns:a16="http://schemas.microsoft.com/office/drawing/2014/main" id="{BE667244-74B5-FE72-3F46-C9CE25A7E17B}"/>
              </a:ext>
            </a:extLst>
          </p:cNvPr>
          <p:cNvSpPr/>
          <p:nvPr/>
        </p:nvSpPr>
        <p:spPr>
          <a:xfrm>
            <a:off x="-143629" y="6434197"/>
            <a:ext cx="10675854" cy="423803"/>
          </a:xfrm>
          <a:prstGeom prst="parallelogram">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endParaRPr lang="en-IN" sz="1400"/>
          </a:p>
        </p:txBody>
      </p:sp>
      <p:pic>
        <p:nvPicPr>
          <p:cNvPr id="11" name="Picture 10">
            <a:extLst>
              <a:ext uri="{FF2B5EF4-FFF2-40B4-BE49-F238E27FC236}">
                <a16:creationId xmlns:a16="http://schemas.microsoft.com/office/drawing/2014/main" id="{AAA5568E-FA74-497C-E495-12B2445C870D}"/>
              </a:ext>
            </a:extLst>
          </p:cNvPr>
          <p:cNvPicPr>
            <a:picLocks noChangeAspect="1"/>
          </p:cNvPicPr>
          <p:nvPr/>
        </p:nvPicPr>
        <p:blipFill>
          <a:blip r:embed="rId2"/>
          <a:stretch>
            <a:fillRect/>
          </a:stretch>
        </p:blipFill>
        <p:spPr>
          <a:xfrm>
            <a:off x="8665364" y="2642045"/>
            <a:ext cx="3120236" cy="3584953"/>
          </a:xfrm>
          <a:prstGeom prst="rect">
            <a:avLst/>
          </a:prstGeom>
        </p:spPr>
      </p:pic>
      <p:pic>
        <p:nvPicPr>
          <p:cNvPr id="12" name="Picture 11" descr="A black background with a black square&#10;&#10;Description automatically generated with medium confidence">
            <a:extLst>
              <a:ext uri="{FF2B5EF4-FFF2-40B4-BE49-F238E27FC236}">
                <a16:creationId xmlns:a16="http://schemas.microsoft.com/office/drawing/2014/main" id="{5E12926E-6177-34B6-D9B5-4CF42878EE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5356" y="2147269"/>
            <a:ext cx="778287" cy="778287"/>
          </a:xfrm>
          <a:prstGeom prst="rect">
            <a:avLst/>
          </a:prstGeom>
        </p:spPr>
      </p:pic>
      <p:grpSp>
        <p:nvGrpSpPr>
          <p:cNvPr id="2" name="Group 1">
            <a:extLst>
              <a:ext uri="{FF2B5EF4-FFF2-40B4-BE49-F238E27FC236}">
                <a16:creationId xmlns:a16="http://schemas.microsoft.com/office/drawing/2014/main" id="{6F5C8349-FB7E-01E8-B108-BE85E00ED1D0}"/>
              </a:ext>
            </a:extLst>
          </p:cNvPr>
          <p:cNvGrpSpPr/>
          <p:nvPr/>
        </p:nvGrpSpPr>
        <p:grpSpPr>
          <a:xfrm>
            <a:off x="1466561" y="857532"/>
            <a:ext cx="5744411" cy="5415915"/>
            <a:chOff x="3277669" y="-1991995"/>
            <a:chExt cx="7810901" cy="7406172"/>
          </a:xfrm>
        </p:grpSpPr>
        <p:grpSp>
          <p:nvGrpSpPr>
            <p:cNvPr id="3" name="Group 2">
              <a:extLst>
                <a:ext uri="{FF2B5EF4-FFF2-40B4-BE49-F238E27FC236}">
                  <a16:creationId xmlns:a16="http://schemas.microsoft.com/office/drawing/2014/main" id="{5524D34F-4770-96DF-A239-56844D13D4D5}"/>
                </a:ext>
              </a:extLst>
            </p:cNvPr>
            <p:cNvGrpSpPr/>
            <p:nvPr/>
          </p:nvGrpSpPr>
          <p:grpSpPr>
            <a:xfrm>
              <a:off x="3277669" y="-1991995"/>
              <a:ext cx="7810901" cy="7189754"/>
              <a:chOff x="3430069" y="365125"/>
              <a:chExt cx="7810901" cy="7189754"/>
            </a:xfrm>
          </p:grpSpPr>
          <p:pic>
            <p:nvPicPr>
              <p:cNvPr id="13" name="Picture 12">
                <a:extLst>
                  <a:ext uri="{FF2B5EF4-FFF2-40B4-BE49-F238E27FC236}">
                    <a16:creationId xmlns:a16="http://schemas.microsoft.com/office/drawing/2014/main" id="{6D3918A4-928D-9A1F-2DFC-2F2DAC8E09A8}"/>
                  </a:ext>
                </a:extLst>
              </p:cNvPr>
              <p:cNvPicPr>
                <a:picLocks noChangeAspect="1"/>
              </p:cNvPicPr>
              <p:nvPr/>
            </p:nvPicPr>
            <p:blipFill>
              <a:blip r:embed="rId4"/>
              <a:stretch>
                <a:fillRect/>
              </a:stretch>
            </p:blipFill>
            <p:spPr>
              <a:xfrm>
                <a:off x="3430069" y="365125"/>
                <a:ext cx="7810901" cy="3765744"/>
              </a:xfrm>
              <a:prstGeom prst="rect">
                <a:avLst/>
              </a:prstGeom>
            </p:spPr>
          </p:pic>
          <p:pic>
            <p:nvPicPr>
              <p:cNvPr id="14" name="Picture 13">
                <a:extLst>
                  <a:ext uri="{FF2B5EF4-FFF2-40B4-BE49-F238E27FC236}">
                    <a16:creationId xmlns:a16="http://schemas.microsoft.com/office/drawing/2014/main" id="{E29B0CD3-E093-567B-CB08-E3CEFB60D813}"/>
                  </a:ext>
                </a:extLst>
              </p:cNvPr>
              <p:cNvPicPr>
                <a:picLocks noChangeAspect="1"/>
              </p:cNvPicPr>
              <p:nvPr/>
            </p:nvPicPr>
            <p:blipFill rotWithShape="1">
              <a:blip r:embed="rId5"/>
              <a:srcRect t="2321"/>
              <a:stretch/>
            </p:blipFill>
            <p:spPr>
              <a:xfrm>
                <a:off x="3455470" y="4130869"/>
                <a:ext cx="7785500" cy="3424010"/>
              </a:xfrm>
              <a:prstGeom prst="rect">
                <a:avLst/>
              </a:prstGeom>
            </p:spPr>
          </p:pic>
        </p:grpSp>
        <p:pic>
          <p:nvPicPr>
            <p:cNvPr id="10" name="Picture 9">
              <a:extLst>
                <a:ext uri="{FF2B5EF4-FFF2-40B4-BE49-F238E27FC236}">
                  <a16:creationId xmlns:a16="http://schemas.microsoft.com/office/drawing/2014/main" id="{898264C6-0072-3636-1FC8-CDF7DC73F975}"/>
                </a:ext>
              </a:extLst>
            </p:cNvPr>
            <p:cNvPicPr>
              <a:picLocks noChangeAspect="1"/>
            </p:cNvPicPr>
            <p:nvPr/>
          </p:nvPicPr>
          <p:blipFill>
            <a:blip r:embed="rId6"/>
            <a:stretch>
              <a:fillRect/>
            </a:stretch>
          </p:blipFill>
          <p:spPr>
            <a:xfrm>
              <a:off x="3287829" y="5147463"/>
              <a:ext cx="7779150" cy="266714"/>
            </a:xfrm>
            <a:prstGeom prst="rect">
              <a:avLst/>
            </a:prstGeom>
          </p:spPr>
        </p:pic>
      </p:grpSp>
      <p:pic>
        <p:nvPicPr>
          <p:cNvPr id="5" name="Picture 4" descr="A computer file with a pink label&#10;&#10;Description automatically generated with medium confidence">
            <a:extLst>
              <a:ext uri="{FF2B5EF4-FFF2-40B4-BE49-F238E27FC236}">
                <a16:creationId xmlns:a16="http://schemas.microsoft.com/office/drawing/2014/main" id="{574DDB9A-1C8D-BF8E-58DF-8F7097DC9D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271" y="550182"/>
            <a:ext cx="1011260" cy="1011260"/>
          </a:xfrm>
          <a:prstGeom prst="rect">
            <a:avLst/>
          </a:prstGeom>
        </p:spPr>
      </p:pic>
    </p:spTree>
    <p:extLst>
      <p:ext uri="{BB962C8B-B14F-4D97-AF65-F5344CB8AC3E}">
        <p14:creationId xmlns:p14="http://schemas.microsoft.com/office/powerpoint/2010/main" val="1759498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4B30A35-213C-86D1-1CA6-E0D65AFE40FB}"/>
              </a:ext>
            </a:extLst>
          </p:cNvPr>
          <p:cNvSpPr/>
          <p:nvPr/>
        </p:nvSpPr>
        <p:spPr>
          <a:xfrm>
            <a:off x="10371513" y="6434196"/>
            <a:ext cx="1820487" cy="423804"/>
          </a:xfrm>
          <a:prstGeom prst="rect">
            <a:avLst/>
          </a:prstGeom>
          <a:solidFill>
            <a:schemeClr val="tx1"/>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a:t>16</a:t>
            </a:r>
          </a:p>
        </p:txBody>
      </p:sp>
      <p:sp>
        <p:nvSpPr>
          <p:cNvPr id="6" name="Parallelogram 5">
            <a:extLst>
              <a:ext uri="{FF2B5EF4-FFF2-40B4-BE49-F238E27FC236}">
                <a16:creationId xmlns:a16="http://schemas.microsoft.com/office/drawing/2014/main" id="{FFAE2CA8-6F6E-10A8-27E4-EB18FF69DAD7}"/>
              </a:ext>
            </a:extLst>
          </p:cNvPr>
          <p:cNvSpPr/>
          <p:nvPr/>
        </p:nvSpPr>
        <p:spPr>
          <a:xfrm>
            <a:off x="-143629" y="0"/>
            <a:ext cx="2188560" cy="423803"/>
          </a:xfrm>
          <a:prstGeom prst="parallelogram">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a:t>5</a:t>
            </a:r>
            <a:endParaRPr lang="en-IN"/>
          </a:p>
        </p:txBody>
      </p:sp>
      <p:sp>
        <p:nvSpPr>
          <p:cNvPr id="7" name="Parallelogram 6">
            <a:extLst>
              <a:ext uri="{FF2B5EF4-FFF2-40B4-BE49-F238E27FC236}">
                <a16:creationId xmlns:a16="http://schemas.microsoft.com/office/drawing/2014/main" id="{A6A33B49-A675-C376-751A-66B2CA976B71}"/>
              </a:ext>
            </a:extLst>
          </p:cNvPr>
          <p:cNvSpPr/>
          <p:nvPr/>
        </p:nvSpPr>
        <p:spPr>
          <a:xfrm>
            <a:off x="1753985" y="0"/>
            <a:ext cx="10573790" cy="423803"/>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solidFill>
                  <a:srgbClr val="FFC000"/>
                </a:solidFill>
              </a:rPr>
              <a:t>QUERY 3 </a:t>
            </a:r>
            <a:r>
              <a:rPr lang="en-GB"/>
              <a:t>– </a:t>
            </a:r>
            <a:r>
              <a:rPr lang="en-IN" i="1">
                <a:solidFill>
                  <a:schemeClr val="accent6"/>
                </a:solidFill>
              </a:rPr>
              <a:t>SQL CODE</a:t>
            </a:r>
          </a:p>
        </p:txBody>
      </p:sp>
      <p:sp>
        <p:nvSpPr>
          <p:cNvPr id="8" name="Parallelogram 7">
            <a:extLst>
              <a:ext uri="{FF2B5EF4-FFF2-40B4-BE49-F238E27FC236}">
                <a16:creationId xmlns:a16="http://schemas.microsoft.com/office/drawing/2014/main" id="{BE667244-74B5-FE72-3F46-C9CE25A7E17B}"/>
              </a:ext>
            </a:extLst>
          </p:cNvPr>
          <p:cNvSpPr/>
          <p:nvPr/>
        </p:nvSpPr>
        <p:spPr>
          <a:xfrm>
            <a:off x="-143629" y="6434197"/>
            <a:ext cx="10675854" cy="423803"/>
          </a:xfrm>
          <a:prstGeom prst="parallelogram">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endParaRPr lang="en-IN" sz="1400"/>
          </a:p>
        </p:txBody>
      </p:sp>
      <p:pic>
        <p:nvPicPr>
          <p:cNvPr id="9" name="Picture 8">
            <a:extLst>
              <a:ext uri="{FF2B5EF4-FFF2-40B4-BE49-F238E27FC236}">
                <a16:creationId xmlns:a16="http://schemas.microsoft.com/office/drawing/2014/main" id="{76044378-5B9E-D50E-F8A4-DE4B759CBE02}"/>
              </a:ext>
            </a:extLst>
          </p:cNvPr>
          <p:cNvPicPr>
            <a:picLocks noChangeAspect="1"/>
          </p:cNvPicPr>
          <p:nvPr/>
        </p:nvPicPr>
        <p:blipFill>
          <a:blip r:embed="rId2"/>
          <a:stretch>
            <a:fillRect/>
          </a:stretch>
        </p:blipFill>
        <p:spPr>
          <a:xfrm>
            <a:off x="1574800" y="1095883"/>
            <a:ext cx="8862500" cy="4573397"/>
          </a:xfrm>
          <a:prstGeom prst="rect">
            <a:avLst/>
          </a:prstGeom>
        </p:spPr>
      </p:pic>
      <p:pic>
        <p:nvPicPr>
          <p:cNvPr id="12" name="Picture 11" descr="A black background with a black square&#10;&#10;Description automatically generated with medium confidence">
            <a:extLst>
              <a:ext uri="{FF2B5EF4-FFF2-40B4-BE49-F238E27FC236}">
                <a16:creationId xmlns:a16="http://schemas.microsoft.com/office/drawing/2014/main" id="{5E12926E-6177-34B6-D9B5-4CF42878EE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656" y="799576"/>
            <a:ext cx="778287" cy="778287"/>
          </a:xfrm>
          <a:prstGeom prst="rect">
            <a:avLst/>
          </a:prstGeom>
        </p:spPr>
      </p:pic>
    </p:spTree>
    <p:extLst>
      <p:ext uri="{BB962C8B-B14F-4D97-AF65-F5344CB8AC3E}">
        <p14:creationId xmlns:p14="http://schemas.microsoft.com/office/powerpoint/2010/main" val="425368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4B30A35-213C-86D1-1CA6-E0D65AFE40FB}"/>
              </a:ext>
            </a:extLst>
          </p:cNvPr>
          <p:cNvSpPr/>
          <p:nvPr/>
        </p:nvSpPr>
        <p:spPr>
          <a:xfrm>
            <a:off x="10371513" y="6434196"/>
            <a:ext cx="1820487" cy="423804"/>
          </a:xfrm>
          <a:prstGeom prst="rect">
            <a:avLst/>
          </a:prstGeom>
          <a:solidFill>
            <a:schemeClr val="tx1"/>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a:t>17</a:t>
            </a:r>
          </a:p>
        </p:txBody>
      </p:sp>
      <p:sp>
        <p:nvSpPr>
          <p:cNvPr id="6" name="Parallelogram 5">
            <a:extLst>
              <a:ext uri="{FF2B5EF4-FFF2-40B4-BE49-F238E27FC236}">
                <a16:creationId xmlns:a16="http://schemas.microsoft.com/office/drawing/2014/main" id="{FFAE2CA8-6F6E-10A8-27E4-EB18FF69DAD7}"/>
              </a:ext>
            </a:extLst>
          </p:cNvPr>
          <p:cNvSpPr/>
          <p:nvPr/>
        </p:nvSpPr>
        <p:spPr>
          <a:xfrm>
            <a:off x="-143629" y="0"/>
            <a:ext cx="2188560" cy="423803"/>
          </a:xfrm>
          <a:prstGeom prst="parallelogram">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a:t>5</a:t>
            </a:r>
            <a:endParaRPr lang="en-IN"/>
          </a:p>
        </p:txBody>
      </p:sp>
      <p:sp>
        <p:nvSpPr>
          <p:cNvPr id="7" name="Parallelogram 6">
            <a:extLst>
              <a:ext uri="{FF2B5EF4-FFF2-40B4-BE49-F238E27FC236}">
                <a16:creationId xmlns:a16="http://schemas.microsoft.com/office/drawing/2014/main" id="{A6A33B49-A675-C376-751A-66B2CA976B71}"/>
              </a:ext>
            </a:extLst>
          </p:cNvPr>
          <p:cNvSpPr/>
          <p:nvPr/>
        </p:nvSpPr>
        <p:spPr>
          <a:xfrm>
            <a:off x="1753985" y="0"/>
            <a:ext cx="10573790" cy="423803"/>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solidFill>
                  <a:srgbClr val="FFC000"/>
                </a:solidFill>
              </a:rPr>
              <a:t>QUERY 4 </a:t>
            </a:r>
            <a:r>
              <a:rPr lang="en-GB"/>
              <a:t>– </a:t>
            </a:r>
            <a:r>
              <a:rPr lang="en-IN" i="1">
                <a:solidFill>
                  <a:schemeClr val="accent6"/>
                </a:solidFill>
              </a:rPr>
              <a:t>Publishing Efficiency</a:t>
            </a:r>
          </a:p>
        </p:txBody>
      </p:sp>
      <p:sp>
        <p:nvSpPr>
          <p:cNvPr id="8" name="Parallelogram 7">
            <a:extLst>
              <a:ext uri="{FF2B5EF4-FFF2-40B4-BE49-F238E27FC236}">
                <a16:creationId xmlns:a16="http://schemas.microsoft.com/office/drawing/2014/main" id="{BE667244-74B5-FE72-3F46-C9CE25A7E17B}"/>
              </a:ext>
            </a:extLst>
          </p:cNvPr>
          <p:cNvSpPr/>
          <p:nvPr/>
        </p:nvSpPr>
        <p:spPr>
          <a:xfrm>
            <a:off x="-143629" y="6434197"/>
            <a:ext cx="10675854" cy="423803"/>
          </a:xfrm>
          <a:prstGeom prst="parallelogram">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endParaRPr lang="en-IN" sz="1400"/>
          </a:p>
        </p:txBody>
      </p:sp>
      <p:sp>
        <p:nvSpPr>
          <p:cNvPr id="10" name="Content Placeholder 2">
            <a:extLst>
              <a:ext uri="{FF2B5EF4-FFF2-40B4-BE49-F238E27FC236}">
                <a16:creationId xmlns:a16="http://schemas.microsoft.com/office/drawing/2014/main" id="{F185840F-5249-F224-6D7C-A778374A64A0}"/>
              </a:ext>
            </a:extLst>
          </p:cNvPr>
          <p:cNvSpPr txBox="1">
            <a:spLocks/>
          </p:cNvSpPr>
          <p:nvPr/>
        </p:nvSpPr>
        <p:spPr>
          <a:xfrm>
            <a:off x="2795941" y="4424945"/>
            <a:ext cx="6600118" cy="1536656"/>
          </a:xfr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200000"/>
              </a:lnSpc>
              <a:buFont typeface="Arial" panose="020B0604020202020204" pitchFamily="34" charset="0"/>
              <a:buChar char="•"/>
            </a:pPr>
            <a:r>
              <a:rPr lang="en-US" sz="2000"/>
              <a:t>The company want to decrease the time between writing the article and publishing the articles onto the website</a:t>
            </a:r>
            <a:endParaRPr lang="en-IN" sz="2000"/>
          </a:p>
        </p:txBody>
      </p:sp>
      <p:graphicFrame>
        <p:nvGraphicFramePr>
          <p:cNvPr id="3" name="Diagram 2">
            <a:extLst>
              <a:ext uri="{FF2B5EF4-FFF2-40B4-BE49-F238E27FC236}">
                <a16:creationId xmlns:a16="http://schemas.microsoft.com/office/drawing/2014/main" id="{1CADA1CB-6DF8-2818-DA41-DB0C58BA4508}"/>
              </a:ext>
            </a:extLst>
          </p:cNvPr>
          <p:cNvGraphicFramePr/>
          <p:nvPr>
            <p:extLst>
              <p:ext uri="{D42A27DB-BD31-4B8C-83A1-F6EECF244321}">
                <p14:modId xmlns:p14="http://schemas.microsoft.com/office/powerpoint/2010/main" val="3559926592"/>
              </p:ext>
            </p:extLst>
          </p:nvPr>
        </p:nvGraphicFramePr>
        <p:xfrm>
          <a:off x="2621280" y="1574800"/>
          <a:ext cx="7437120" cy="294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25891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4572000" cy="6858000"/>
          </a:xfrm>
          <a:prstGeom prst="rect">
            <a:avLst/>
          </a:prstGeom>
          <a:solidFill>
            <a:srgbClr val="325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 Placeholder 3"/>
          <p:cNvSpPr txBox="1">
            <a:spLocks/>
          </p:cNvSpPr>
          <p:nvPr/>
        </p:nvSpPr>
        <p:spPr>
          <a:xfrm>
            <a:off x="0" y="132024"/>
            <a:ext cx="3943349" cy="49244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spcBef>
                <a:spcPct val="20000"/>
              </a:spcBef>
              <a:defRPr/>
            </a:pPr>
            <a:r>
              <a:rPr lang="en-US" sz="3200" b="1">
                <a:ln/>
                <a:solidFill>
                  <a:schemeClr val="bg1"/>
                </a:solidFill>
                <a:effectLst>
                  <a:outerShdw blurRad="38100" dist="19050" dir="2700000" algn="tl" rotWithShape="0">
                    <a:schemeClr val="dk1">
                      <a:lumMod val="50000"/>
                      <a:alpha val="40000"/>
                    </a:schemeClr>
                  </a:outerShdw>
                </a:effectLst>
                <a:latin typeface="Roboto" panose="02000000000000000000" pitchFamily="2" charset="0"/>
                <a:ea typeface="Roboto" panose="02000000000000000000" pitchFamily="2" charset="0"/>
              </a:rPr>
              <a:t>CONTENTS</a:t>
            </a:r>
          </a:p>
        </p:txBody>
      </p:sp>
      <p:sp>
        <p:nvSpPr>
          <p:cNvPr id="77" name="Rectangle 76"/>
          <p:cNvSpPr/>
          <p:nvPr/>
        </p:nvSpPr>
        <p:spPr>
          <a:xfrm>
            <a:off x="4876183" y="1998125"/>
            <a:ext cx="6912768" cy="4713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2000">
                <a:solidFill>
                  <a:srgbClr val="325857"/>
                </a:solidFill>
                <a:latin typeface="+mj-lt"/>
                <a:ea typeface="Open Sans" panose="020B0606030504020204" pitchFamily="34" charset="0"/>
                <a:cs typeface="Open Sans" panose="020B0606030504020204" pitchFamily="34" charset="0"/>
              </a:rPr>
              <a:t>ABOUT CLIENT</a:t>
            </a:r>
            <a:endParaRPr lang="en-US" sz="2000">
              <a:solidFill>
                <a:srgbClr val="325857"/>
              </a:solidFill>
              <a:latin typeface="+mj-lt"/>
            </a:endParaRPr>
          </a:p>
        </p:txBody>
      </p:sp>
      <p:sp>
        <p:nvSpPr>
          <p:cNvPr id="78" name="TextBox 77"/>
          <p:cNvSpPr txBox="1"/>
          <p:nvPr/>
        </p:nvSpPr>
        <p:spPr>
          <a:xfrm>
            <a:off x="2843507" y="2033768"/>
            <a:ext cx="1344317" cy="400110"/>
          </a:xfrm>
          <a:prstGeom prst="rect">
            <a:avLst/>
          </a:prstGeom>
          <a:noFill/>
        </p:spPr>
        <p:txBody>
          <a:bodyPr wrap="square" rtlCol="0" anchor="ctr">
            <a:spAutoFit/>
          </a:bodyPr>
          <a:lstStyle/>
          <a:p>
            <a:pPr algn="r" fontAlgn="base"/>
            <a:r>
              <a:rPr lang="en-US" sz="2000" b="1">
                <a:solidFill>
                  <a:schemeClr val="bg1"/>
                </a:solidFill>
                <a:latin typeface="+mj-lt"/>
                <a:ea typeface="Open Sans" panose="020B0606030504020204" pitchFamily="34" charset="0"/>
                <a:cs typeface="Open Sans" panose="020B0606030504020204" pitchFamily="34" charset="0"/>
              </a:rPr>
              <a:t>01</a:t>
            </a:r>
          </a:p>
        </p:txBody>
      </p:sp>
      <p:sp>
        <p:nvSpPr>
          <p:cNvPr id="80" name="TextBox 79"/>
          <p:cNvSpPr txBox="1"/>
          <p:nvPr/>
        </p:nvSpPr>
        <p:spPr>
          <a:xfrm>
            <a:off x="2843507" y="2481246"/>
            <a:ext cx="1344317" cy="400110"/>
          </a:xfrm>
          <a:prstGeom prst="rect">
            <a:avLst/>
          </a:prstGeom>
          <a:noFill/>
        </p:spPr>
        <p:txBody>
          <a:bodyPr wrap="square" rtlCol="0" anchor="ctr">
            <a:spAutoFit/>
          </a:bodyPr>
          <a:lstStyle/>
          <a:p>
            <a:pPr algn="r" fontAlgn="base"/>
            <a:r>
              <a:rPr lang="en-US" sz="2000" b="1">
                <a:solidFill>
                  <a:schemeClr val="bg1"/>
                </a:solidFill>
                <a:latin typeface="+mj-lt"/>
                <a:ea typeface="Open Sans" panose="020B0606030504020204" pitchFamily="34" charset="0"/>
                <a:cs typeface="Open Sans" panose="020B0606030504020204" pitchFamily="34" charset="0"/>
              </a:rPr>
              <a:t>02</a:t>
            </a:r>
          </a:p>
        </p:txBody>
      </p:sp>
      <p:sp>
        <p:nvSpPr>
          <p:cNvPr id="81" name="TextBox 80"/>
          <p:cNvSpPr txBox="1"/>
          <p:nvPr/>
        </p:nvSpPr>
        <p:spPr>
          <a:xfrm>
            <a:off x="2843507" y="2954973"/>
            <a:ext cx="1344317" cy="400110"/>
          </a:xfrm>
          <a:prstGeom prst="rect">
            <a:avLst/>
          </a:prstGeom>
          <a:noFill/>
        </p:spPr>
        <p:txBody>
          <a:bodyPr wrap="square" rtlCol="0" anchor="ctr">
            <a:spAutoFit/>
          </a:bodyPr>
          <a:lstStyle/>
          <a:p>
            <a:pPr algn="r" fontAlgn="base"/>
            <a:r>
              <a:rPr lang="en-US" sz="2000" b="1">
                <a:solidFill>
                  <a:schemeClr val="bg1"/>
                </a:solidFill>
                <a:latin typeface="+mj-lt"/>
                <a:ea typeface="Open Sans" panose="020B0606030504020204" pitchFamily="34" charset="0"/>
                <a:cs typeface="Open Sans" panose="020B0606030504020204" pitchFamily="34" charset="0"/>
              </a:rPr>
              <a:t>03</a:t>
            </a:r>
          </a:p>
        </p:txBody>
      </p:sp>
      <p:sp>
        <p:nvSpPr>
          <p:cNvPr id="82" name="TextBox 81"/>
          <p:cNvSpPr txBox="1"/>
          <p:nvPr/>
        </p:nvSpPr>
        <p:spPr>
          <a:xfrm>
            <a:off x="2843507" y="3882972"/>
            <a:ext cx="1344317" cy="400110"/>
          </a:xfrm>
          <a:prstGeom prst="rect">
            <a:avLst/>
          </a:prstGeom>
          <a:noFill/>
        </p:spPr>
        <p:txBody>
          <a:bodyPr wrap="square" rtlCol="0" anchor="ctr">
            <a:spAutoFit/>
          </a:bodyPr>
          <a:lstStyle/>
          <a:p>
            <a:pPr algn="r" fontAlgn="base"/>
            <a:r>
              <a:rPr lang="en-US" sz="2000" b="1">
                <a:solidFill>
                  <a:schemeClr val="bg1"/>
                </a:solidFill>
                <a:latin typeface="+mj-lt"/>
                <a:ea typeface="Open Sans" panose="020B0606030504020204" pitchFamily="34" charset="0"/>
                <a:cs typeface="Open Sans" panose="020B0606030504020204" pitchFamily="34" charset="0"/>
              </a:rPr>
              <a:t>05</a:t>
            </a:r>
          </a:p>
        </p:txBody>
      </p:sp>
      <p:sp>
        <p:nvSpPr>
          <p:cNvPr id="83" name="TextBox 82"/>
          <p:cNvSpPr txBox="1"/>
          <p:nvPr/>
        </p:nvSpPr>
        <p:spPr>
          <a:xfrm>
            <a:off x="2843507" y="4356699"/>
            <a:ext cx="1344317" cy="400110"/>
          </a:xfrm>
          <a:prstGeom prst="rect">
            <a:avLst/>
          </a:prstGeom>
          <a:noFill/>
        </p:spPr>
        <p:txBody>
          <a:bodyPr wrap="square" rtlCol="0" anchor="ctr">
            <a:spAutoFit/>
          </a:bodyPr>
          <a:lstStyle/>
          <a:p>
            <a:pPr algn="r" fontAlgn="base"/>
            <a:r>
              <a:rPr lang="en-US" sz="2000" b="1">
                <a:solidFill>
                  <a:schemeClr val="bg1"/>
                </a:solidFill>
                <a:latin typeface="+mj-lt"/>
                <a:ea typeface="Open Sans" panose="020B0606030504020204" pitchFamily="34" charset="0"/>
                <a:cs typeface="Open Sans" panose="020B0606030504020204" pitchFamily="34" charset="0"/>
              </a:rPr>
              <a:t>06</a:t>
            </a:r>
          </a:p>
        </p:txBody>
      </p:sp>
      <p:sp>
        <p:nvSpPr>
          <p:cNvPr id="86" name="Rectangle 85"/>
          <p:cNvSpPr/>
          <p:nvPr/>
        </p:nvSpPr>
        <p:spPr>
          <a:xfrm>
            <a:off x="4876183" y="2469520"/>
            <a:ext cx="6912768" cy="4713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2000">
                <a:solidFill>
                  <a:srgbClr val="325857"/>
                </a:solidFill>
                <a:latin typeface="+mj-lt"/>
                <a:ea typeface="Open Sans" panose="020B0606030504020204" pitchFamily="34" charset="0"/>
                <a:cs typeface="Open Sans" panose="020B0606030504020204" pitchFamily="34" charset="0"/>
              </a:rPr>
              <a:t>NORMALIZATION ANALYSIS</a:t>
            </a:r>
          </a:p>
        </p:txBody>
      </p:sp>
      <p:sp>
        <p:nvSpPr>
          <p:cNvPr id="87" name="Rectangle 86"/>
          <p:cNvSpPr/>
          <p:nvPr/>
        </p:nvSpPr>
        <p:spPr>
          <a:xfrm>
            <a:off x="4876183" y="2940915"/>
            <a:ext cx="6912768" cy="4713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2000">
                <a:solidFill>
                  <a:srgbClr val="325857"/>
                </a:solidFill>
                <a:latin typeface="+mj-lt"/>
                <a:ea typeface="Open Sans" panose="020B0606030504020204" pitchFamily="34" charset="0"/>
                <a:cs typeface="Open Sans" panose="020B0606030504020204" pitchFamily="34" charset="0"/>
              </a:rPr>
              <a:t>ERD DIAGRAMS</a:t>
            </a:r>
          </a:p>
        </p:txBody>
      </p:sp>
      <p:sp>
        <p:nvSpPr>
          <p:cNvPr id="89" name="Rectangle 88"/>
          <p:cNvSpPr/>
          <p:nvPr/>
        </p:nvSpPr>
        <p:spPr>
          <a:xfrm>
            <a:off x="4876183" y="4307988"/>
            <a:ext cx="6912768" cy="4713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2000">
                <a:solidFill>
                  <a:srgbClr val="325857"/>
                </a:solidFill>
                <a:latin typeface="+mj-lt"/>
                <a:ea typeface="Open Sans" panose="020B0606030504020204" pitchFamily="34" charset="0"/>
                <a:cs typeface="Open Sans" panose="020B0606030504020204" pitchFamily="34" charset="0"/>
              </a:rPr>
              <a:t>RECOMMENDATIONS</a:t>
            </a:r>
          </a:p>
        </p:txBody>
      </p:sp>
      <p:sp>
        <p:nvSpPr>
          <p:cNvPr id="90" name="Rectangle 89"/>
          <p:cNvSpPr/>
          <p:nvPr/>
        </p:nvSpPr>
        <p:spPr>
          <a:xfrm>
            <a:off x="4876183" y="4798569"/>
            <a:ext cx="6912768" cy="4713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endParaRPr lang="en-US" sz="2000">
              <a:solidFill>
                <a:srgbClr val="325857"/>
              </a:solidFill>
              <a:latin typeface="+mj-lt"/>
              <a:ea typeface="Open Sans" panose="020B0606030504020204" pitchFamily="34" charset="0"/>
              <a:cs typeface="Open Sans" panose="020B0606030504020204" pitchFamily="34" charset="0"/>
            </a:endParaRPr>
          </a:p>
        </p:txBody>
      </p:sp>
      <p:cxnSp>
        <p:nvCxnSpPr>
          <p:cNvPr id="10" name="Straight Connector 9"/>
          <p:cNvCxnSpPr/>
          <p:nvPr/>
        </p:nvCxnSpPr>
        <p:spPr>
          <a:xfrm>
            <a:off x="3431705" y="2469522"/>
            <a:ext cx="6192688" cy="0"/>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3431705" y="2944082"/>
            <a:ext cx="6192688" cy="0"/>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3431705" y="3418642"/>
            <a:ext cx="6192688" cy="0"/>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3431705" y="4360988"/>
            <a:ext cx="6192688" cy="0"/>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3431705" y="4822034"/>
            <a:ext cx="6192688" cy="0"/>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4876183" y="3867228"/>
            <a:ext cx="6912768" cy="4713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2000">
                <a:solidFill>
                  <a:srgbClr val="325857"/>
                </a:solidFill>
                <a:latin typeface="+mj-lt"/>
                <a:ea typeface="Open Sans" panose="020B0606030504020204" pitchFamily="34" charset="0"/>
                <a:cs typeface="Open Sans" panose="020B0606030504020204" pitchFamily="34" charset="0"/>
              </a:rPr>
              <a:t>SQL QUERIES</a:t>
            </a:r>
          </a:p>
        </p:txBody>
      </p:sp>
      <p:cxnSp>
        <p:nvCxnSpPr>
          <p:cNvPr id="37" name="Straight Connector 36"/>
          <p:cNvCxnSpPr/>
          <p:nvPr/>
        </p:nvCxnSpPr>
        <p:spPr>
          <a:xfrm>
            <a:off x="3431705" y="3905375"/>
            <a:ext cx="6192688" cy="0"/>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4876183" y="3405526"/>
            <a:ext cx="6912768" cy="4713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2000">
                <a:solidFill>
                  <a:srgbClr val="325857"/>
                </a:solidFill>
                <a:latin typeface="+mj-lt"/>
                <a:ea typeface="Open Sans" panose="020B0606030504020204" pitchFamily="34" charset="0"/>
                <a:cs typeface="Open Sans" panose="020B0606030504020204" pitchFamily="34" charset="0"/>
              </a:rPr>
              <a:t>ER SCHEMA</a:t>
            </a:r>
          </a:p>
        </p:txBody>
      </p:sp>
      <p:sp>
        <p:nvSpPr>
          <p:cNvPr id="39" name="TextBox 38"/>
          <p:cNvSpPr txBox="1"/>
          <p:nvPr/>
        </p:nvSpPr>
        <p:spPr>
          <a:xfrm>
            <a:off x="2843507" y="3421664"/>
            <a:ext cx="1344317" cy="400110"/>
          </a:xfrm>
          <a:prstGeom prst="rect">
            <a:avLst/>
          </a:prstGeom>
          <a:noFill/>
        </p:spPr>
        <p:txBody>
          <a:bodyPr wrap="square" rtlCol="0" anchor="ctr">
            <a:spAutoFit/>
          </a:bodyPr>
          <a:lstStyle/>
          <a:p>
            <a:pPr algn="r" fontAlgn="base"/>
            <a:r>
              <a:rPr lang="en-US" sz="2000" b="1">
                <a:solidFill>
                  <a:schemeClr val="bg1"/>
                </a:solidFill>
                <a:latin typeface="+mj-lt"/>
                <a:ea typeface="Open Sans" panose="020B0606030504020204" pitchFamily="34" charset="0"/>
                <a:cs typeface="Open Sans" panose="020B0606030504020204" pitchFamily="34" charset="0"/>
              </a:rPr>
              <a:t>04</a:t>
            </a:r>
          </a:p>
        </p:txBody>
      </p:sp>
    </p:spTree>
    <p:extLst>
      <p:ext uri="{BB962C8B-B14F-4D97-AF65-F5344CB8AC3E}">
        <p14:creationId xmlns:p14="http://schemas.microsoft.com/office/powerpoint/2010/main" val="34263467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490F7F7-CF67-351F-3AEB-9E8853DE2208}"/>
              </a:ext>
            </a:extLst>
          </p:cNvPr>
          <p:cNvPicPr>
            <a:picLocks noChangeAspect="1"/>
          </p:cNvPicPr>
          <p:nvPr/>
        </p:nvPicPr>
        <p:blipFill rotWithShape="1">
          <a:blip r:embed="rId2"/>
          <a:srcRect b="31303"/>
          <a:stretch/>
        </p:blipFill>
        <p:spPr>
          <a:xfrm>
            <a:off x="1254649" y="4244309"/>
            <a:ext cx="10155429" cy="1654459"/>
          </a:xfrm>
          <a:prstGeom prst="rect">
            <a:avLst/>
          </a:prstGeom>
        </p:spPr>
      </p:pic>
      <p:sp>
        <p:nvSpPr>
          <p:cNvPr id="4" name="Rectangle 3">
            <a:extLst>
              <a:ext uri="{FF2B5EF4-FFF2-40B4-BE49-F238E27FC236}">
                <a16:creationId xmlns:a16="http://schemas.microsoft.com/office/drawing/2014/main" id="{D4B30A35-213C-86D1-1CA6-E0D65AFE40FB}"/>
              </a:ext>
            </a:extLst>
          </p:cNvPr>
          <p:cNvSpPr/>
          <p:nvPr/>
        </p:nvSpPr>
        <p:spPr>
          <a:xfrm>
            <a:off x="10371513" y="6434196"/>
            <a:ext cx="1820487" cy="423804"/>
          </a:xfrm>
          <a:prstGeom prst="rect">
            <a:avLst/>
          </a:prstGeom>
          <a:solidFill>
            <a:schemeClr val="tx1"/>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a:t>18</a:t>
            </a:r>
          </a:p>
        </p:txBody>
      </p:sp>
      <p:sp>
        <p:nvSpPr>
          <p:cNvPr id="6" name="Parallelogram 5">
            <a:extLst>
              <a:ext uri="{FF2B5EF4-FFF2-40B4-BE49-F238E27FC236}">
                <a16:creationId xmlns:a16="http://schemas.microsoft.com/office/drawing/2014/main" id="{FFAE2CA8-6F6E-10A8-27E4-EB18FF69DAD7}"/>
              </a:ext>
            </a:extLst>
          </p:cNvPr>
          <p:cNvSpPr/>
          <p:nvPr/>
        </p:nvSpPr>
        <p:spPr>
          <a:xfrm>
            <a:off x="-143629" y="0"/>
            <a:ext cx="2188560" cy="423803"/>
          </a:xfrm>
          <a:prstGeom prst="parallelogram">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a:t>5</a:t>
            </a:r>
            <a:endParaRPr lang="en-IN"/>
          </a:p>
        </p:txBody>
      </p:sp>
      <p:sp>
        <p:nvSpPr>
          <p:cNvPr id="7" name="Parallelogram 6">
            <a:extLst>
              <a:ext uri="{FF2B5EF4-FFF2-40B4-BE49-F238E27FC236}">
                <a16:creationId xmlns:a16="http://schemas.microsoft.com/office/drawing/2014/main" id="{A6A33B49-A675-C376-751A-66B2CA976B71}"/>
              </a:ext>
            </a:extLst>
          </p:cNvPr>
          <p:cNvSpPr/>
          <p:nvPr/>
        </p:nvSpPr>
        <p:spPr>
          <a:xfrm>
            <a:off x="1753985" y="0"/>
            <a:ext cx="10573790" cy="423803"/>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solidFill>
                  <a:srgbClr val="FFC000"/>
                </a:solidFill>
              </a:rPr>
              <a:t>QUERY 4 </a:t>
            </a:r>
            <a:r>
              <a:rPr lang="en-GB"/>
              <a:t>– </a:t>
            </a:r>
            <a:r>
              <a:rPr lang="en-IN" i="1">
                <a:solidFill>
                  <a:schemeClr val="accent6"/>
                </a:solidFill>
              </a:rPr>
              <a:t>SQL CODE</a:t>
            </a:r>
          </a:p>
        </p:txBody>
      </p:sp>
      <p:sp>
        <p:nvSpPr>
          <p:cNvPr id="8" name="Parallelogram 7">
            <a:extLst>
              <a:ext uri="{FF2B5EF4-FFF2-40B4-BE49-F238E27FC236}">
                <a16:creationId xmlns:a16="http://schemas.microsoft.com/office/drawing/2014/main" id="{BE667244-74B5-FE72-3F46-C9CE25A7E17B}"/>
              </a:ext>
            </a:extLst>
          </p:cNvPr>
          <p:cNvSpPr/>
          <p:nvPr/>
        </p:nvSpPr>
        <p:spPr>
          <a:xfrm>
            <a:off x="-143629" y="6434197"/>
            <a:ext cx="10675854" cy="423803"/>
          </a:xfrm>
          <a:prstGeom prst="parallelogram">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endParaRPr lang="en-IN" sz="1400"/>
          </a:p>
        </p:txBody>
      </p:sp>
      <p:pic>
        <p:nvPicPr>
          <p:cNvPr id="12" name="Picture 11" descr="A black background with a black square&#10;&#10;Description automatically generated with medium confidence">
            <a:extLst>
              <a:ext uri="{FF2B5EF4-FFF2-40B4-BE49-F238E27FC236}">
                <a16:creationId xmlns:a16="http://schemas.microsoft.com/office/drawing/2014/main" id="{5E12926E-6177-34B6-D9B5-4CF42878EE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922" y="3819600"/>
            <a:ext cx="778287" cy="778287"/>
          </a:xfrm>
          <a:prstGeom prst="rect">
            <a:avLst/>
          </a:prstGeom>
        </p:spPr>
      </p:pic>
      <p:pic>
        <p:nvPicPr>
          <p:cNvPr id="9" name="Picture 8">
            <a:extLst>
              <a:ext uri="{FF2B5EF4-FFF2-40B4-BE49-F238E27FC236}">
                <a16:creationId xmlns:a16="http://schemas.microsoft.com/office/drawing/2014/main" id="{752E9F9E-5875-442C-B307-2E187C22B788}"/>
              </a:ext>
            </a:extLst>
          </p:cNvPr>
          <p:cNvPicPr>
            <a:picLocks noChangeAspect="1"/>
          </p:cNvPicPr>
          <p:nvPr/>
        </p:nvPicPr>
        <p:blipFill>
          <a:blip r:embed="rId4"/>
          <a:stretch>
            <a:fillRect/>
          </a:stretch>
        </p:blipFill>
        <p:spPr>
          <a:xfrm>
            <a:off x="1671963" y="1056155"/>
            <a:ext cx="9654531" cy="1831838"/>
          </a:xfrm>
          <a:prstGeom prst="rect">
            <a:avLst/>
          </a:prstGeom>
        </p:spPr>
      </p:pic>
      <p:pic>
        <p:nvPicPr>
          <p:cNvPr id="5" name="Picture 4" descr="A computer file with a pink label&#10;&#10;Description automatically generated with medium confidence">
            <a:extLst>
              <a:ext uri="{FF2B5EF4-FFF2-40B4-BE49-F238E27FC236}">
                <a16:creationId xmlns:a16="http://schemas.microsoft.com/office/drawing/2014/main" id="{574DDB9A-1C8D-BF8E-58DF-8F7097DC9D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506" y="664482"/>
            <a:ext cx="1011260" cy="1011260"/>
          </a:xfrm>
          <a:prstGeom prst="rect">
            <a:avLst/>
          </a:prstGeom>
        </p:spPr>
      </p:pic>
    </p:spTree>
    <p:extLst>
      <p:ext uri="{BB962C8B-B14F-4D97-AF65-F5344CB8AC3E}">
        <p14:creationId xmlns:p14="http://schemas.microsoft.com/office/powerpoint/2010/main" val="27231380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4B30A35-213C-86D1-1CA6-E0D65AFE40FB}"/>
              </a:ext>
            </a:extLst>
          </p:cNvPr>
          <p:cNvSpPr/>
          <p:nvPr/>
        </p:nvSpPr>
        <p:spPr>
          <a:xfrm>
            <a:off x="10371513" y="6434196"/>
            <a:ext cx="1820487" cy="423804"/>
          </a:xfrm>
          <a:prstGeom prst="rect">
            <a:avLst/>
          </a:prstGeom>
          <a:solidFill>
            <a:schemeClr val="tx1"/>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a:t>19</a:t>
            </a:r>
          </a:p>
        </p:txBody>
      </p:sp>
      <p:sp>
        <p:nvSpPr>
          <p:cNvPr id="6" name="Parallelogram 5">
            <a:extLst>
              <a:ext uri="{FF2B5EF4-FFF2-40B4-BE49-F238E27FC236}">
                <a16:creationId xmlns:a16="http://schemas.microsoft.com/office/drawing/2014/main" id="{FFAE2CA8-6F6E-10A8-27E4-EB18FF69DAD7}"/>
              </a:ext>
            </a:extLst>
          </p:cNvPr>
          <p:cNvSpPr/>
          <p:nvPr/>
        </p:nvSpPr>
        <p:spPr>
          <a:xfrm>
            <a:off x="-143629" y="0"/>
            <a:ext cx="2188560" cy="423803"/>
          </a:xfrm>
          <a:prstGeom prst="parallelogram">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a:t>5</a:t>
            </a:r>
            <a:endParaRPr lang="en-IN"/>
          </a:p>
        </p:txBody>
      </p:sp>
      <p:sp>
        <p:nvSpPr>
          <p:cNvPr id="7" name="Parallelogram 6">
            <a:extLst>
              <a:ext uri="{FF2B5EF4-FFF2-40B4-BE49-F238E27FC236}">
                <a16:creationId xmlns:a16="http://schemas.microsoft.com/office/drawing/2014/main" id="{A6A33B49-A675-C376-751A-66B2CA976B71}"/>
              </a:ext>
            </a:extLst>
          </p:cNvPr>
          <p:cNvSpPr/>
          <p:nvPr/>
        </p:nvSpPr>
        <p:spPr>
          <a:xfrm>
            <a:off x="1753985" y="0"/>
            <a:ext cx="10573790" cy="423803"/>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solidFill>
                  <a:srgbClr val="FFC000"/>
                </a:solidFill>
              </a:rPr>
              <a:t>QUERY 5 </a:t>
            </a:r>
            <a:r>
              <a:rPr lang="en-GB"/>
              <a:t>– </a:t>
            </a:r>
            <a:r>
              <a:rPr lang="en-IN" i="1">
                <a:solidFill>
                  <a:schemeClr val="accent6"/>
                </a:solidFill>
              </a:rPr>
              <a:t>Marketing Analyst Performance</a:t>
            </a:r>
          </a:p>
        </p:txBody>
      </p:sp>
      <p:sp>
        <p:nvSpPr>
          <p:cNvPr id="8" name="Parallelogram 7">
            <a:extLst>
              <a:ext uri="{FF2B5EF4-FFF2-40B4-BE49-F238E27FC236}">
                <a16:creationId xmlns:a16="http://schemas.microsoft.com/office/drawing/2014/main" id="{BE667244-74B5-FE72-3F46-C9CE25A7E17B}"/>
              </a:ext>
            </a:extLst>
          </p:cNvPr>
          <p:cNvSpPr/>
          <p:nvPr/>
        </p:nvSpPr>
        <p:spPr>
          <a:xfrm>
            <a:off x="-143629" y="6434197"/>
            <a:ext cx="10675854" cy="423803"/>
          </a:xfrm>
          <a:prstGeom prst="parallelogram">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endParaRPr lang="en-IN" sz="1400"/>
          </a:p>
        </p:txBody>
      </p:sp>
      <p:sp>
        <p:nvSpPr>
          <p:cNvPr id="10" name="Content Placeholder 2">
            <a:extLst>
              <a:ext uri="{FF2B5EF4-FFF2-40B4-BE49-F238E27FC236}">
                <a16:creationId xmlns:a16="http://schemas.microsoft.com/office/drawing/2014/main" id="{F185840F-5249-F224-6D7C-A778374A64A0}"/>
              </a:ext>
            </a:extLst>
          </p:cNvPr>
          <p:cNvSpPr txBox="1">
            <a:spLocks/>
          </p:cNvSpPr>
          <p:nvPr/>
        </p:nvSpPr>
        <p:spPr>
          <a:xfrm>
            <a:off x="4309781" y="1892343"/>
            <a:ext cx="6600118" cy="1536656"/>
          </a:xfr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IN" sz="2000" i="0">
                <a:effectLst/>
                <a:latin typeface="Calibri"/>
                <a:ea typeface="Calibri"/>
                <a:cs typeface="Calibri"/>
              </a:rPr>
              <a:t>Arranging the Marketing analysts by the lead count their report has produced</a:t>
            </a:r>
            <a:endParaRPr lang="en-US" sz="2000" b="1">
              <a:latin typeface="Calibri"/>
              <a:ea typeface="Calibri"/>
              <a:cs typeface="Calibri"/>
            </a:endParaRPr>
          </a:p>
          <a:p>
            <a:pPr marL="342900" indent="-342900">
              <a:buFont typeface="Arial" panose="020B0604020202020204" pitchFamily="34" charset="0"/>
              <a:buChar char="•"/>
            </a:pPr>
            <a:r>
              <a:rPr lang="en-IN" sz="2000">
                <a:ea typeface="Calibri"/>
                <a:cs typeface="Calibri"/>
              </a:rPr>
              <a:t>Helps in identifying top marketing performer</a:t>
            </a:r>
          </a:p>
        </p:txBody>
      </p:sp>
      <p:pic>
        <p:nvPicPr>
          <p:cNvPr id="2" name="Graphic 1" descr="Medal with solid fill">
            <a:extLst>
              <a:ext uri="{FF2B5EF4-FFF2-40B4-BE49-F238E27FC236}">
                <a16:creationId xmlns:a16="http://schemas.microsoft.com/office/drawing/2014/main" id="{5A1B9089-F3DF-C784-FD40-1F5FD77FE1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5908" y="1604584"/>
            <a:ext cx="3758045" cy="3758045"/>
          </a:xfrm>
          <a:prstGeom prst="rect">
            <a:avLst/>
          </a:prstGeom>
        </p:spPr>
      </p:pic>
    </p:spTree>
    <p:extLst>
      <p:ext uri="{BB962C8B-B14F-4D97-AF65-F5344CB8AC3E}">
        <p14:creationId xmlns:p14="http://schemas.microsoft.com/office/powerpoint/2010/main" val="12591537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4B30A35-213C-86D1-1CA6-E0D65AFE40FB}"/>
              </a:ext>
            </a:extLst>
          </p:cNvPr>
          <p:cNvSpPr/>
          <p:nvPr/>
        </p:nvSpPr>
        <p:spPr>
          <a:xfrm>
            <a:off x="10371513" y="6434196"/>
            <a:ext cx="1820487" cy="423804"/>
          </a:xfrm>
          <a:prstGeom prst="rect">
            <a:avLst/>
          </a:prstGeom>
          <a:solidFill>
            <a:schemeClr val="tx1"/>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a:t>20</a:t>
            </a:r>
          </a:p>
        </p:txBody>
      </p:sp>
      <p:sp>
        <p:nvSpPr>
          <p:cNvPr id="6" name="Parallelogram 5">
            <a:extLst>
              <a:ext uri="{FF2B5EF4-FFF2-40B4-BE49-F238E27FC236}">
                <a16:creationId xmlns:a16="http://schemas.microsoft.com/office/drawing/2014/main" id="{FFAE2CA8-6F6E-10A8-27E4-EB18FF69DAD7}"/>
              </a:ext>
            </a:extLst>
          </p:cNvPr>
          <p:cNvSpPr/>
          <p:nvPr/>
        </p:nvSpPr>
        <p:spPr>
          <a:xfrm>
            <a:off x="-143629" y="0"/>
            <a:ext cx="2188560" cy="423803"/>
          </a:xfrm>
          <a:prstGeom prst="parallelogram">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a:t>5</a:t>
            </a:r>
            <a:endParaRPr lang="en-IN"/>
          </a:p>
        </p:txBody>
      </p:sp>
      <p:sp>
        <p:nvSpPr>
          <p:cNvPr id="7" name="Parallelogram 6">
            <a:extLst>
              <a:ext uri="{FF2B5EF4-FFF2-40B4-BE49-F238E27FC236}">
                <a16:creationId xmlns:a16="http://schemas.microsoft.com/office/drawing/2014/main" id="{A6A33B49-A675-C376-751A-66B2CA976B71}"/>
              </a:ext>
            </a:extLst>
          </p:cNvPr>
          <p:cNvSpPr/>
          <p:nvPr/>
        </p:nvSpPr>
        <p:spPr>
          <a:xfrm>
            <a:off x="1753985" y="0"/>
            <a:ext cx="10573790" cy="423803"/>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solidFill>
                  <a:srgbClr val="FFC000"/>
                </a:solidFill>
              </a:rPr>
              <a:t>QUERY 5 </a:t>
            </a:r>
            <a:r>
              <a:rPr lang="en-GB"/>
              <a:t>– </a:t>
            </a:r>
            <a:r>
              <a:rPr lang="en-IN" i="1">
                <a:solidFill>
                  <a:schemeClr val="accent6"/>
                </a:solidFill>
              </a:rPr>
              <a:t>SQL CODE</a:t>
            </a:r>
          </a:p>
        </p:txBody>
      </p:sp>
      <p:sp>
        <p:nvSpPr>
          <p:cNvPr id="8" name="Parallelogram 7">
            <a:extLst>
              <a:ext uri="{FF2B5EF4-FFF2-40B4-BE49-F238E27FC236}">
                <a16:creationId xmlns:a16="http://schemas.microsoft.com/office/drawing/2014/main" id="{BE667244-74B5-FE72-3F46-C9CE25A7E17B}"/>
              </a:ext>
            </a:extLst>
          </p:cNvPr>
          <p:cNvSpPr/>
          <p:nvPr/>
        </p:nvSpPr>
        <p:spPr>
          <a:xfrm>
            <a:off x="-143629" y="6434197"/>
            <a:ext cx="10675854" cy="423803"/>
          </a:xfrm>
          <a:prstGeom prst="parallelogram">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endParaRPr lang="en-IN" sz="1400"/>
          </a:p>
        </p:txBody>
      </p:sp>
      <p:grpSp>
        <p:nvGrpSpPr>
          <p:cNvPr id="11" name="Group 10">
            <a:extLst>
              <a:ext uri="{FF2B5EF4-FFF2-40B4-BE49-F238E27FC236}">
                <a16:creationId xmlns:a16="http://schemas.microsoft.com/office/drawing/2014/main" id="{3D5C420F-8A98-AA68-076B-0FB66FD2149C}"/>
              </a:ext>
            </a:extLst>
          </p:cNvPr>
          <p:cNvGrpSpPr/>
          <p:nvPr/>
        </p:nvGrpSpPr>
        <p:grpSpPr>
          <a:xfrm>
            <a:off x="1555327" y="1059533"/>
            <a:ext cx="8228753" cy="4925365"/>
            <a:chOff x="836507" y="528540"/>
            <a:chExt cx="10623973" cy="6185182"/>
          </a:xfrm>
        </p:grpSpPr>
        <p:pic>
          <p:nvPicPr>
            <p:cNvPr id="13" name="Picture 12">
              <a:extLst>
                <a:ext uri="{FF2B5EF4-FFF2-40B4-BE49-F238E27FC236}">
                  <a16:creationId xmlns:a16="http://schemas.microsoft.com/office/drawing/2014/main" id="{B0570B0E-B199-B70D-1E11-0177F3424820}"/>
                </a:ext>
              </a:extLst>
            </p:cNvPr>
            <p:cNvPicPr>
              <a:picLocks noChangeAspect="1"/>
            </p:cNvPicPr>
            <p:nvPr/>
          </p:nvPicPr>
          <p:blipFill>
            <a:blip r:embed="rId2"/>
            <a:stretch>
              <a:fillRect/>
            </a:stretch>
          </p:blipFill>
          <p:spPr>
            <a:xfrm>
              <a:off x="838200" y="528540"/>
              <a:ext cx="10622280" cy="3889259"/>
            </a:xfrm>
            <a:prstGeom prst="rect">
              <a:avLst/>
            </a:prstGeom>
          </p:spPr>
        </p:pic>
        <p:pic>
          <p:nvPicPr>
            <p:cNvPr id="14" name="Picture 13">
              <a:extLst>
                <a:ext uri="{FF2B5EF4-FFF2-40B4-BE49-F238E27FC236}">
                  <a16:creationId xmlns:a16="http://schemas.microsoft.com/office/drawing/2014/main" id="{C49F5F16-74E7-88EF-264C-DC50098588E9}"/>
                </a:ext>
              </a:extLst>
            </p:cNvPr>
            <p:cNvPicPr>
              <a:picLocks noChangeAspect="1"/>
            </p:cNvPicPr>
            <p:nvPr/>
          </p:nvPicPr>
          <p:blipFill rotWithShape="1">
            <a:blip r:embed="rId3"/>
            <a:srcRect t="2709"/>
            <a:stretch/>
          </p:blipFill>
          <p:spPr>
            <a:xfrm>
              <a:off x="836507" y="4338320"/>
              <a:ext cx="10622280" cy="2375402"/>
            </a:xfrm>
            <a:prstGeom prst="rect">
              <a:avLst/>
            </a:prstGeom>
          </p:spPr>
        </p:pic>
      </p:grpSp>
      <p:pic>
        <p:nvPicPr>
          <p:cNvPr id="5" name="Picture 4" descr="A computer file with a pink label&#10;&#10;Description automatically generated with medium confidence">
            <a:extLst>
              <a:ext uri="{FF2B5EF4-FFF2-40B4-BE49-F238E27FC236}">
                <a16:creationId xmlns:a16="http://schemas.microsoft.com/office/drawing/2014/main" id="{574DDB9A-1C8D-BF8E-58DF-8F7097DC9D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506" y="664482"/>
            <a:ext cx="1011260" cy="1011260"/>
          </a:xfrm>
          <a:prstGeom prst="rect">
            <a:avLst/>
          </a:prstGeom>
        </p:spPr>
      </p:pic>
      <p:pic>
        <p:nvPicPr>
          <p:cNvPr id="17" name="Picture 16">
            <a:extLst>
              <a:ext uri="{FF2B5EF4-FFF2-40B4-BE49-F238E27FC236}">
                <a16:creationId xmlns:a16="http://schemas.microsoft.com/office/drawing/2014/main" id="{93EF77DB-F1DC-AB18-2CDA-0D7C1105A889}"/>
              </a:ext>
            </a:extLst>
          </p:cNvPr>
          <p:cNvPicPr>
            <a:picLocks noChangeAspect="1"/>
          </p:cNvPicPr>
          <p:nvPr/>
        </p:nvPicPr>
        <p:blipFill>
          <a:blip r:embed="rId5"/>
          <a:stretch>
            <a:fillRect/>
          </a:stretch>
        </p:blipFill>
        <p:spPr>
          <a:xfrm>
            <a:off x="7625394" y="3386814"/>
            <a:ext cx="3508754" cy="2773679"/>
          </a:xfrm>
          <a:prstGeom prst="rect">
            <a:avLst/>
          </a:prstGeom>
        </p:spPr>
      </p:pic>
      <p:pic>
        <p:nvPicPr>
          <p:cNvPr id="16" name="Picture 15" descr="A black background with a black square&#10;&#10;Description automatically generated with medium confidence">
            <a:extLst>
              <a:ext uri="{FF2B5EF4-FFF2-40B4-BE49-F238E27FC236}">
                <a16:creationId xmlns:a16="http://schemas.microsoft.com/office/drawing/2014/main" id="{5277EC95-9165-6B86-3584-3C3200114D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45004" y="2860819"/>
            <a:ext cx="778287" cy="778287"/>
          </a:xfrm>
          <a:prstGeom prst="rect">
            <a:avLst/>
          </a:prstGeom>
        </p:spPr>
      </p:pic>
    </p:spTree>
    <p:extLst>
      <p:ext uri="{BB962C8B-B14F-4D97-AF65-F5344CB8AC3E}">
        <p14:creationId xmlns:p14="http://schemas.microsoft.com/office/powerpoint/2010/main" val="2661712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4B30A35-213C-86D1-1CA6-E0D65AFE40FB}"/>
              </a:ext>
            </a:extLst>
          </p:cNvPr>
          <p:cNvSpPr/>
          <p:nvPr/>
        </p:nvSpPr>
        <p:spPr>
          <a:xfrm>
            <a:off x="10371513" y="6434196"/>
            <a:ext cx="1820487" cy="423804"/>
          </a:xfrm>
          <a:prstGeom prst="rect">
            <a:avLst/>
          </a:prstGeom>
          <a:solidFill>
            <a:schemeClr val="tx1"/>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a:t>21</a:t>
            </a:r>
          </a:p>
        </p:txBody>
      </p:sp>
      <p:sp>
        <p:nvSpPr>
          <p:cNvPr id="6" name="Parallelogram 5">
            <a:extLst>
              <a:ext uri="{FF2B5EF4-FFF2-40B4-BE49-F238E27FC236}">
                <a16:creationId xmlns:a16="http://schemas.microsoft.com/office/drawing/2014/main" id="{FFAE2CA8-6F6E-10A8-27E4-EB18FF69DAD7}"/>
              </a:ext>
            </a:extLst>
          </p:cNvPr>
          <p:cNvSpPr/>
          <p:nvPr/>
        </p:nvSpPr>
        <p:spPr>
          <a:xfrm>
            <a:off x="-143629" y="0"/>
            <a:ext cx="2188560" cy="423803"/>
          </a:xfrm>
          <a:prstGeom prst="parallelogram">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a:t>5</a:t>
            </a:r>
            <a:endParaRPr lang="en-IN"/>
          </a:p>
        </p:txBody>
      </p:sp>
      <p:sp>
        <p:nvSpPr>
          <p:cNvPr id="7" name="Parallelogram 6">
            <a:extLst>
              <a:ext uri="{FF2B5EF4-FFF2-40B4-BE49-F238E27FC236}">
                <a16:creationId xmlns:a16="http://schemas.microsoft.com/office/drawing/2014/main" id="{A6A33B49-A675-C376-751A-66B2CA976B71}"/>
              </a:ext>
            </a:extLst>
          </p:cNvPr>
          <p:cNvSpPr/>
          <p:nvPr/>
        </p:nvSpPr>
        <p:spPr>
          <a:xfrm>
            <a:off x="1753985" y="0"/>
            <a:ext cx="10573790" cy="423803"/>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solidFill>
                  <a:srgbClr val="FFC000"/>
                </a:solidFill>
              </a:rPr>
              <a:t>QUERY 6 </a:t>
            </a:r>
            <a:r>
              <a:rPr lang="en-GB"/>
              <a:t>– </a:t>
            </a:r>
            <a:r>
              <a:rPr lang="en-IN" i="1">
                <a:solidFill>
                  <a:schemeClr val="accent6"/>
                </a:solidFill>
              </a:rPr>
              <a:t>Domains that are getting more hits</a:t>
            </a:r>
          </a:p>
        </p:txBody>
      </p:sp>
      <p:sp>
        <p:nvSpPr>
          <p:cNvPr id="8" name="Parallelogram 7">
            <a:extLst>
              <a:ext uri="{FF2B5EF4-FFF2-40B4-BE49-F238E27FC236}">
                <a16:creationId xmlns:a16="http://schemas.microsoft.com/office/drawing/2014/main" id="{BE667244-74B5-FE72-3F46-C9CE25A7E17B}"/>
              </a:ext>
            </a:extLst>
          </p:cNvPr>
          <p:cNvSpPr/>
          <p:nvPr/>
        </p:nvSpPr>
        <p:spPr>
          <a:xfrm>
            <a:off x="-143629" y="6434197"/>
            <a:ext cx="10675854" cy="423803"/>
          </a:xfrm>
          <a:prstGeom prst="parallelogram">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endParaRPr lang="en-IN" sz="1400"/>
          </a:p>
        </p:txBody>
      </p:sp>
      <p:sp>
        <p:nvSpPr>
          <p:cNvPr id="10" name="Content Placeholder 2">
            <a:extLst>
              <a:ext uri="{FF2B5EF4-FFF2-40B4-BE49-F238E27FC236}">
                <a16:creationId xmlns:a16="http://schemas.microsoft.com/office/drawing/2014/main" id="{F185840F-5249-F224-6D7C-A778374A64A0}"/>
              </a:ext>
            </a:extLst>
          </p:cNvPr>
          <p:cNvSpPr txBox="1">
            <a:spLocks/>
          </p:cNvSpPr>
          <p:nvPr/>
        </p:nvSpPr>
        <p:spPr>
          <a:xfrm>
            <a:off x="4309781" y="1892342"/>
            <a:ext cx="6600118" cy="2588217"/>
          </a:xfr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200000"/>
              </a:lnSpc>
              <a:buFont typeface="Arial" panose="020B0604020202020204" pitchFamily="34" charset="0"/>
              <a:buChar char="•"/>
            </a:pPr>
            <a:r>
              <a:rPr lang="en-IN" sz="2000"/>
              <a:t>Company want to understand which domain specific reports/articles are getting more hits within 3 months of its publishing date</a:t>
            </a:r>
          </a:p>
        </p:txBody>
      </p:sp>
      <p:pic>
        <p:nvPicPr>
          <p:cNvPr id="3" name="Graphic 2" descr="Cursor with solid fill">
            <a:extLst>
              <a:ext uri="{FF2B5EF4-FFF2-40B4-BE49-F238E27FC236}">
                <a16:creationId xmlns:a16="http://schemas.microsoft.com/office/drawing/2014/main" id="{B34F63FC-3FC8-84CC-17F1-5CAAE69EB7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1736" y="1549977"/>
            <a:ext cx="3758045" cy="3758045"/>
          </a:xfrm>
          <a:prstGeom prst="rect">
            <a:avLst/>
          </a:prstGeom>
        </p:spPr>
      </p:pic>
    </p:spTree>
    <p:extLst>
      <p:ext uri="{BB962C8B-B14F-4D97-AF65-F5344CB8AC3E}">
        <p14:creationId xmlns:p14="http://schemas.microsoft.com/office/powerpoint/2010/main" val="33122591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4B30A35-213C-86D1-1CA6-E0D65AFE40FB}"/>
              </a:ext>
            </a:extLst>
          </p:cNvPr>
          <p:cNvSpPr/>
          <p:nvPr/>
        </p:nvSpPr>
        <p:spPr>
          <a:xfrm>
            <a:off x="10371513" y="6434196"/>
            <a:ext cx="1820487" cy="423804"/>
          </a:xfrm>
          <a:prstGeom prst="rect">
            <a:avLst/>
          </a:prstGeom>
          <a:solidFill>
            <a:schemeClr val="tx1"/>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a:t>22</a:t>
            </a:r>
          </a:p>
        </p:txBody>
      </p:sp>
      <p:sp>
        <p:nvSpPr>
          <p:cNvPr id="6" name="Parallelogram 5">
            <a:extLst>
              <a:ext uri="{FF2B5EF4-FFF2-40B4-BE49-F238E27FC236}">
                <a16:creationId xmlns:a16="http://schemas.microsoft.com/office/drawing/2014/main" id="{FFAE2CA8-6F6E-10A8-27E4-EB18FF69DAD7}"/>
              </a:ext>
            </a:extLst>
          </p:cNvPr>
          <p:cNvSpPr/>
          <p:nvPr/>
        </p:nvSpPr>
        <p:spPr>
          <a:xfrm>
            <a:off x="-143629" y="0"/>
            <a:ext cx="2188560" cy="423803"/>
          </a:xfrm>
          <a:prstGeom prst="parallelogram">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a:t>5</a:t>
            </a:r>
            <a:endParaRPr lang="en-IN"/>
          </a:p>
        </p:txBody>
      </p:sp>
      <p:sp>
        <p:nvSpPr>
          <p:cNvPr id="7" name="Parallelogram 6">
            <a:extLst>
              <a:ext uri="{FF2B5EF4-FFF2-40B4-BE49-F238E27FC236}">
                <a16:creationId xmlns:a16="http://schemas.microsoft.com/office/drawing/2014/main" id="{A6A33B49-A675-C376-751A-66B2CA976B71}"/>
              </a:ext>
            </a:extLst>
          </p:cNvPr>
          <p:cNvSpPr/>
          <p:nvPr/>
        </p:nvSpPr>
        <p:spPr>
          <a:xfrm>
            <a:off x="1753985" y="0"/>
            <a:ext cx="10573790" cy="423803"/>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solidFill>
                  <a:srgbClr val="FFC000"/>
                </a:solidFill>
              </a:rPr>
              <a:t>QUERY 7 </a:t>
            </a:r>
            <a:r>
              <a:rPr lang="en-GB"/>
              <a:t>– </a:t>
            </a:r>
            <a:r>
              <a:rPr lang="en-IN" i="1">
                <a:solidFill>
                  <a:schemeClr val="accent6"/>
                </a:solidFill>
              </a:rPr>
              <a:t>SQL CODE</a:t>
            </a:r>
          </a:p>
        </p:txBody>
      </p:sp>
      <p:sp>
        <p:nvSpPr>
          <p:cNvPr id="8" name="Parallelogram 7">
            <a:extLst>
              <a:ext uri="{FF2B5EF4-FFF2-40B4-BE49-F238E27FC236}">
                <a16:creationId xmlns:a16="http://schemas.microsoft.com/office/drawing/2014/main" id="{BE667244-74B5-FE72-3F46-C9CE25A7E17B}"/>
              </a:ext>
            </a:extLst>
          </p:cNvPr>
          <p:cNvSpPr/>
          <p:nvPr/>
        </p:nvSpPr>
        <p:spPr>
          <a:xfrm>
            <a:off x="-143629" y="6434197"/>
            <a:ext cx="10675854" cy="423803"/>
          </a:xfrm>
          <a:prstGeom prst="parallelogram">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endParaRPr lang="en-IN" sz="1400"/>
          </a:p>
        </p:txBody>
      </p:sp>
      <p:pic>
        <p:nvPicPr>
          <p:cNvPr id="2" name="Picture 1">
            <a:extLst>
              <a:ext uri="{FF2B5EF4-FFF2-40B4-BE49-F238E27FC236}">
                <a16:creationId xmlns:a16="http://schemas.microsoft.com/office/drawing/2014/main" id="{1AB82BEA-0DEF-5462-6BF8-3D05F1819BE3}"/>
              </a:ext>
            </a:extLst>
          </p:cNvPr>
          <p:cNvPicPr>
            <a:picLocks noChangeAspect="1"/>
          </p:cNvPicPr>
          <p:nvPr/>
        </p:nvPicPr>
        <p:blipFill>
          <a:blip r:embed="rId2"/>
          <a:stretch>
            <a:fillRect/>
          </a:stretch>
        </p:blipFill>
        <p:spPr>
          <a:xfrm>
            <a:off x="1242067" y="1003828"/>
            <a:ext cx="10066121" cy="4850343"/>
          </a:xfrm>
          <a:prstGeom prst="rect">
            <a:avLst/>
          </a:prstGeom>
        </p:spPr>
      </p:pic>
      <p:pic>
        <p:nvPicPr>
          <p:cNvPr id="5" name="Picture 4" descr="A computer file with a pink label&#10;&#10;Description automatically generated with medium confidence">
            <a:extLst>
              <a:ext uri="{FF2B5EF4-FFF2-40B4-BE49-F238E27FC236}">
                <a16:creationId xmlns:a16="http://schemas.microsoft.com/office/drawing/2014/main" id="{574DDB9A-1C8D-BF8E-58DF-8F7097DC9D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206" y="664482"/>
            <a:ext cx="1011260" cy="1011260"/>
          </a:xfrm>
          <a:prstGeom prst="rect">
            <a:avLst/>
          </a:prstGeom>
        </p:spPr>
      </p:pic>
      <p:pic>
        <p:nvPicPr>
          <p:cNvPr id="3" name="Picture 2">
            <a:extLst>
              <a:ext uri="{FF2B5EF4-FFF2-40B4-BE49-F238E27FC236}">
                <a16:creationId xmlns:a16="http://schemas.microsoft.com/office/drawing/2014/main" id="{FEF80675-41B1-A90A-8168-11A929EDC80D}"/>
              </a:ext>
            </a:extLst>
          </p:cNvPr>
          <p:cNvPicPr>
            <a:picLocks noChangeAspect="1"/>
          </p:cNvPicPr>
          <p:nvPr/>
        </p:nvPicPr>
        <p:blipFill>
          <a:blip r:embed="rId4"/>
          <a:stretch>
            <a:fillRect/>
          </a:stretch>
        </p:blipFill>
        <p:spPr>
          <a:xfrm>
            <a:off x="7148524" y="3402598"/>
            <a:ext cx="3689130" cy="2727719"/>
          </a:xfrm>
          <a:prstGeom prst="rect">
            <a:avLst/>
          </a:prstGeom>
        </p:spPr>
      </p:pic>
      <p:pic>
        <p:nvPicPr>
          <p:cNvPr id="16" name="Picture 15" descr="A black background with a black square&#10;&#10;Description automatically generated with medium confidence">
            <a:extLst>
              <a:ext uri="{FF2B5EF4-FFF2-40B4-BE49-F238E27FC236}">
                <a16:creationId xmlns:a16="http://schemas.microsoft.com/office/drawing/2014/main" id="{5277EC95-9165-6B86-3584-3C3200114D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76025" y="3044935"/>
            <a:ext cx="778287" cy="778287"/>
          </a:xfrm>
          <a:prstGeom prst="rect">
            <a:avLst/>
          </a:prstGeom>
        </p:spPr>
      </p:pic>
    </p:spTree>
    <p:extLst>
      <p:ext uri="{BB962C8B-B14F-4D97-AF65-F5344CB8AC3E}">
        <p14:creationId xmlns:p14="http://schemas.microsoft.com/office/powerpoint/2010/main" val="3009894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4B30A35-213C-86D1-1CA6-E0D65AFE40FB}"/>
              </a:ext>
            </a:extLst>
          </p:cNvPr>
          <p:cNvSpPr/>
          <p:nvPr/>
        </p:nvSpPr>
        <p:spPr>
          <a:xfrm>
            <a:off x="10371513" y="6434196"/>
            <a:ext cx="1820487" cy="423804"/>
          </a:xfrm>
          <a:prstGeom prst="rect">
            <a:avLst/>
          </a:prstGeom>
          <a:solidFill>
            <a:schemeClr val="tx1"/>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a:t>23</a:t>
            </a:r>
          </a:p>
        </p:txBody>
      </p:sp>
      <p:sp>
        <p:nvSpPr>
          <p:cNvPr id="6" name="Parallelogram 5">
            <a:extLst>
              <a:ext uri="{FF2B5EF4-FFF2-40B4-BE49-F238E27FC236}">
                <a16:creationId xmlns:a16="http://schemas.microsoft.com/office/drawing/2014/main" id="{FFAE2CA8-6F6E-10A8-27E4-EB18FF69DAD7}"/>
              </a:ext>
            </a:extLst>
          </p:cNvPr>
          <p:cNvSpPr/>
          <p:nvPr/>
        </p:nvSpPr>
        <p:spPr>
          <a:xfrm>
            <a:off x="-143629" y="0"/>
            <a:ext cx="2188560" cy="423803"/>
          </a:xfrm>
          <a:prstGeom prst="parallelogram">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a:t>5</a:t>
            </a:r>
            <a:endParaRPr lang="en-IN"/>
          </a:p>
        </p:txBody>
      </p:sp>
      <p:sp>
        <p:nvSpPr>
          <p:cNvPr id="7" name="Parallelogram 6">
            <a:extLst>
              <a:ext uri="{FF2B5EF4-FFF2-40B4-BE49-F238E27FC236}">
                <a16:creationId xmlns:a16="http://schemas.microsoft.com/office/drawing/2014/main" id="{A6A33B49-A675-C376-751A-66B2CA976B71}"/>
              </a:ext>
            </a:extLst>
          </p:cNvPr>
          <p:cNvSpPr/>
          <p:nvPr/>
        </p:nvSpPr>
        <p:spPr>
          <a:xfrm>
            <a:off x="1753985" y="0"/>
            <a:ext cx="10573790" cy="423803"/>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solidFill>
                  <a:srgbClr val="FFC000"/>
                </a:solidFill>
              </a:rPr>
              <a:t>QUERY 7 </a:t>
            </a:r>
            <a:r>
              <a:rPr lang="en-GB"/>
              <a:t>– </a:t>
            </a:r>
            <a:r>
              <a:rPr lang="en-IN" i="1">
                <a:solidFill>
                  <a:schemeClr val="accent6"/>
                </a:solidFill>
              </a:rPr>
              <a:t>Performance Index of Writer</a:t>
            </a:r>
          </a:p>
        </p:txBody>
      </p:sp>
      <p:sp>
        <p:nvSpPr>
          <p:cNvPr id="8" name="Parallelogram 7">
            <a:extLst>
              <a:ext uri="{FF2B5EF4-FFF2-40B4-BE49-F238E27FC236}">
                <a16:creationId xmlns:a16="http://schemas.microsoft.com/office/drawing/2014/main" id="{BE667244-74B5-FE72-3F46-C9CE25A7E17B}"/>
              </a:ext>
            </a:extLst>
          </p:cNvPr>
          <p:cNvSpPr/>
          <p:nvPr/>
        </p:nvSpPr>
        <p:spPr>
          <a:xfrm>
            <a:off x="-143629" y="6434197"/>
            <a:ext cx="10675854" cy="423803"/>
          </a:xfrm>
          <a:prstGeom prst="parallelogram">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endParaRPr lang="en-IN" sz="1400"/>
          </a:p>
        </p:txBody>
      </p:sp>
      <p:sp>
        <p:nvSpPr>
          <p:cNvPr id="10" name="Content Placeholder 2">
            <a:extLst>
              <a:ext uri="{FF2B5EF4-FFF2-40B4-BE49-F238E27FC236}">
                <a16:creationId xmlns:a16="http://schemas.microsoft.com/office/drawing/2014/main" id="{F185840F-5249-F224-6D7C-A778374A64A0}"/>
              </a:ext>
            </a:extLst>
          </p:cNvPr>
          <p:cNvSpPr txBox="1">
            <a:spLocks/>
          </p:cNvSpPr>
          <p:nvPr/>
        </p:nvSpPr>
        <p:spPr>
          <a:xfrm>
            <a:off x="4309781" y="1892342"/>
            <a:ext cx="6600118" cy="2588217"/>
          </a:xfr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IN" sz="2000"/>
              <a:t>It’s important for the company to gauge which employee’s content is producing better traffic to the website and who are not</a:t>
            </a:r>
          </a:p>
          <a:p>
            <a:pPr marL="342900" indent="-342900">
              <a:buFont typeface="Arial" panose="020B0604020202020204" pitchFamily="34" charset="0"/>
              <a:buChar char="•"/>
            </a:pPr>
            <a:r>
              <a:rPr lang="en-IN" sz="2000"/>
              <a:t>To evaluate this, they would like to keep track of all </a:t>
            </a:r>
            <a:r>
              <a:rPr lang="en-IN" sz="2000" b="1"/>
              <a:t>content writers </a:t>
            </a:r>
            <a:r>
              <a:rPr lang="en-IN" sz="2000"/>
              <a:t>with </a:t>
            </a:r>
            <a:r>
              <a:rPr lang="en-IN" sz="2000" b="1"/>
              <a:t>zero</a:t>
            </a:r>
            <a:r>
              <a:rPr lang="en-IN" sz="2000"/>
              <a:t> </a:t>
            </a:r>
            <a:r>
              <a:rPr lang="en-IN" sz="2000" b="1"/>
              <a:t>leads</a:t>
            </a:r>
            <a:r>
              <a:rPr lang="en-IN" sz="2000"/>
              <a:t> in last 90 days</a:t>
            </a:r>
          </a:p>
        </p:txBody>
      </p:sp>
      <p:pic>
        <p:nvPicPr>
          <p:cNvPr id="5" name="Graphic 4" descr="Clipboard All Crosses with solid fill">
            <a:extLst>
              <a:ext uri="{FF2B5EF4-FFF2-40B4-BE49-F238E27FC236}">
                <a16:creationId xmlns:a16="http://schemas.microsoft.com/office/drawing/2014/main" id="{89DA47C6-9429-F3E6-B26F-D1654A5B9D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0210" y="1892342"/>
            <a:ext cx="2504441" cy="2504441"/>
          </a:xfrm>
          <a:prstGeom prst="rect">
            <a:avLst/>
          </a:prstGeom>
        </p:spPr>
      </p:pic>
    </p:spTree>
    <p:extLst>
      <p:ext uri="{BB962C8B-B14F-4D97-AF65-F5344CB8AC3E}">
        <p14:creationId xmlns:p14="http://schemas.microsoft.com/office/powerpoint/2010/main" val="40913517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4B30A35-213C-86D1-1CA6-E0D65AFE40FB}"/>
              </a:ext>
            </a:extLst>
          </p:cNvPr>
          <p:cNvSpPr/>
          <p:nvPr/>
        </p:nvSpPr>
        <p:spPr>
          <a:xfrm>
            <a:off x="10371513" y="6434196"/>
            <a:ext cx="1820487" cy="423804"/>
          </a:xfrm>
          <a:prstGeom prst="rect">
            <a:avLst/>
          </a:prstGeom>
          <a:solidFill>
            <a:schemeClr val="tx1"/>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a:t>24</a:t>
            </a:r>
          </a:p>
        </p:txBody>
      </p:sp>
      <p:sp>
        <p:nvSpPr>
          <p:cNvPr id="6" name="Parallelogram 5">
            <a:extLst>
              <a:ext uri="{FF2B5EF4-FFF2-40B4-BE49-F238E27FC236}">
                <a16:creationId xmlns:a16="http://schemas.microsoft.com/office/drawing/2014/main" id="{FFAE2CA8-6F6E-10A8-27E4-EB18FF69DAD7}"/>
              </a:ext>
            </a:extLst>
          </p:cNvPr>
          <p:cNvSpPr/>
          <p:nvPr/>
        </p:nvSpPr>
        <p:spPr>
          <a:xfrm>
            <a:off x="-143629" y="0"/>
            <a:ext cx="2188560" cy="423803"/>
          </a:xfrm>
          <a:prstGeom prst="parallelogram">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a:t>5</a:t>
            </a:r>
            <a:endParaRPr lang="en-IN"/>
          </a:p>
        </p:txBody>
      </p:sp>
      <p:sp>
        <p:nvSpPr>
          <p:cNvPr id="7" name="Parallelogram 6">
            <a:extLst>
              <a:ext uri="{FF2B5EF4-FFF2-40B4-BE49-F238E27FC236}">
                <a16:creationId xmlns:a16="http://schemas.microsoft.com/office/drawing/2014/main" id="{A6A33B49-A675-C376-751A-66B2CA976B71}"/>
              </a:ext>
            </a:extLst>
          </p:cNvPr>
          <p:cNvSpPr/>
          <p:nvPr/>
        </p:nvSpPr>
        <p:spPr>
          <a:xfrm>
            <a:off x="1753985" y="0"/>
            <a:ext cx="10573790" cy="423803"/>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solidFill>
                  <a:srgbClr val="FFC000"/>
                </a:solidFill>
              </a:rPr>
              <a:t>QUERY 8 </a:t>
            </a:r>
            <a:r>
              <a:rPr lang="en-GB"/>
              <a:t>– </a:t>
            </a:r>
            <a:r>
              <a:rPr lang="en-IN" i="1">
                <a:solidFill>
                  <a:schemeClr val="accent6"/>
                </a:solidFill>
              </a:rPr>
              <a:t>SQL CODE</a:t>
            </a:r>
          </a:p>
        </p:txBody>
      </p:sp>
      <p:sp>
        <p:nvSpPr>
          <p:cNvPr id="8" name="Parallelogram 7">
            <a:extLst>
              <a:ext uri="{FF2B5EF4-FFF2-40B4-BE49-F238E27FC236}">
                <a16:creationId xmlns:a16="http://schemas.microsoft.com/office/drawing/2014/main" id="{BE667244-74B5-FE72-3F46-C9CE25A7E17B}"/>
              </a:ext>
            </a:extLst>
          </p:cNvPr>
          <p:cNvSpPr/>
          <p:nvPr/>
        </p:nvSpPr>
        <p:spPr>
          <a:xfrm>
            <a:off x="-143629" y="6434197"/>
            <a:ext cx="10675854" cy="423803"/>
          </a:xfrm>
          <a:prstGeom prst="parallelogram">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endParaRPr lang="en-IN" sz="1400"/>
          </a:p>
        </p:txBody>
      </p:sp>
      <p:pic>
        <p:nvPicPr>
          <p:cNvPr id="2" name="Picture 1">
            <a:extLst>
              <a:ext uri="{FF2B5EF4-FFF2-40B4-BE49-F238E27FC236}">
                <a16:creationId xmlns:a16="http://schemas.microsoft.com/office/drawing/2014/main" id="{DD97D593-3667-C3DB-BB20-F256B6452D71}"/>
              </a:ext>
            </a:extLst>
          </p:cNvPr>
          <p:cNvPicPr>
            <a:picLocks noChangeAspect="1"/>
          </p:cNvPicPr>
          <p:nvPr/>
        </p:nvPicPr>
        <p:blipFill>
          <a:blip r:embed="rId2"/>
          <a:stretch>
            <a:fillRect/>
          </a:stretch>
        </p:blipFill>
        <p:spPr>
          <a:xfrm>
            <a:off x="1233450" y="1119071"/>
            <a:ext cx="8362152" cy="3524050"/>
          </a:xfrm>
          <a:prstGeom prst="rect">
            <a:avLst/>
          </a:prstGeom>
        </p:spPr>
      </p:pic>
      <p:pic>
        <p:nvPicPr>
          <p:cNvPr id="5" name="Picture 4" descr="A computer file with a pink label&#10;&#10;Description automatically generated with medium confidence">
            <a:extLst>
              <a:ext uri="{FF2B5EF4-FFF2-40B4-BE49-F238E27FC236}">
                <a16:creationId xmlns:a16="http://schemas.microsoft.com/office/drawing/2014/main" id="{574DDB9A-1C8D-BF8E-58DF-8F7097DC9D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206" y="664482"/>
            <a:ext cx="1011260" cy="1011260"/>
          </a:xfrm>
          <a:prstGeom prst="rect">
            <a:avLst/>
          </a:prstGeom>
        </p:spPr>
      </p:pic>
      <p:pic>
        <p:nvPicPr>
          <p:cNvPr id="3" name="Picture 2">
            <a:extLst>
              <a:ext uri="{FF2B5EF4-FFF2-40B4-BE49-F238E27FC236}">
                <a16:creationId xmlns:a16="http://schemas.microsoft.com/office/drawing/2014/main" id="{BF9F9F52-DE2D-5A36-11F7-0971484702ED}"/>
              </a:ext>
            </a:extLst>
          </p:cNvPr>
          <p:cNvPicPr>
            <a:picLocks noChangeAspect="1"/>
          </p:cNvPicPr>
          <p:nvPr/>
        </p:nvPicPr>
        <p:blipFill>
          <a:blip r:embed="rId4"/>
          <a:stretch>
            <a:fillRect/>
          </a:stretch>
        </p:blipFill>
        <p:spPr>
          <a:xfrm>
            <a:off x="8666436" y="3274383"/>
            <a:ext cx="2649264" cy="2945824"/>
          </a:xfrm>
          <a:prstGeom prst="rect">
            <a:avLst/>
          </a:prstGeom>
        </p:spPr>
      </p:pic>
      <p:pic>
        <p:nvPicPr>
          <p:cNvPr id="16" name="Picture 15" descr="A black background with a black square&#10;&#10;Description automatically generated with medium confidence">
            <a:extLst>
              <a:ext uri="{FF2B5EF4-FFF2-40B4-BE49-F238E27FC236}">
                <a16:creationId xmlns:a16="http://schemas.microsoft.com/office/drawing/2014/main" id="{5277EC95-9165-6B86-3584-3C3200114D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3835" y="2805329"/>
            <a:ext cx="778287" cy="778287"/>
          </a:xfrm>
          <a:prstGeom prst="rect">
            <a:avLst/>
          </a:prstGeom>
        </p:spPr>
      </p:pic>
    </p:spTree>
    <p:extLst>
      <p:ext uri="{BB962C8B-B14F-4D97-AF65-F5344CB8AC3E}">
        <p14:creationId xmlns:p14="http://schemas.microsoft.com/office/powerpoint/2010/main" val="1237075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4B30A35-213C-86D1-1CA6-E0D65AFE40FB}"/>
              </a:ext>
            </a:extLst>
          </p:cNvPr>
          <p:cNvSpPr/>
          <p:nvPr/>
        </p:nvSpPr>
        <p:spPr>
          <a:xfrm>
            <a:off x="10371513" y="6434196"/>
            <a:ext cx="1820487" cy="423804"/>
          </a:xfrm>
          <a:prstGeom prst="rect">
            <a:avLst/>
          </a:prstGeom>
          <a:solidFill>
            <a:schemeClr val="tx1"/>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a:t>25</a:t>
            </a:r>
          </a:p>
        </p:txBody>
      </p:sp>
      <p:sp>
        <p:nvSpPr>
          <p:cNvPr id="6" name="Parallelogram 5">
            <a:extLst>
              <a:ext uri="{FF2B5EF4-FFF2-40B4-BE49-F238E27FC236}">
                <a16:creationId xmlns:a16="http://schemas.microsoft.com/office/drawing/2014/main" id="{FFAE2CA8-6F6E-10A8-27E4-EB18FF69DAD7}"/>
              </a:ext>
            </a:extLst>
          </p:cNvPr>
          <p:cNvSpPr/>
          <p:nvPr/>
        </p:nvSpPr>
        <p:spPr>
          <a:xfrm>
            <a:off x="-143629" y="0"/>
            <a:ext cx="2188560" cy="423803"/>
          </a:xfrm>
          <a:prstGeom prst="parallelogram">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a:t>5</a:t>
            </a:r>
            <a:endParaRPr lang="en-IN"/>
          </a:p>
        </p:txBody>
      </p:sp>
      <p:sp>
        <p:nvSpPr>
          <p:cNvPr id="7" name="Parallelogram 6">
            <a:extLst>
              <a:ext uri="{FF2B5EF4-FFF2-40B4-BE49-F238E27FC236}">
                <a16:creationId xmlns:a16="http://schemas.microsoft.com/office/drawing/2014/main" id="{A6A33B49-A675-C376-751A-66B2CA976B71}"/>
              </a:ext>
            </a:extLst>
          </p:cNvPr>
          <p:cNvSpPr/>
          <p:nvPr/>
        </p:nvSpPr>
        <p:spPr>
          <a:xfrm>
            <a:off x="1753985" y="0"/>
            <a:ext cx="10573790" cy="423803"/>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solidFill>
                  <a:srgbClr val="FFC000"/>
                </a:solidFill>
              </a:rPr>
              <a:t>QUERY 8 </a:t>
            </a:r>
            <a:r>
              <a:rPr lang="en-GB"/>
              <a:t>– </a:t>
            </a:r>
            <a:r>
              <a:rPr lang="en-IN" i="1">
                <a:solidFill>
                  <a:schemeClr val="accent6"/>
                </a:solidFill>
              </a:rPr>
              <a:t>Month-over-month  change(%) in Marketing Analyst Performance </a:t>
            </a:r>
          </a:p>
        </p:txBody>
      </p:sp>
      <p:sp>
        <p:nvSpPr>
          <p:cNvPr id="8" name="Parallelogram 7">
            <a:extLst>
              <a:ext uri="{FF2B5EF4-FFF2-40B4-BE49-F238E27FC236}">
                <a16:creationId xmlns:a16="http://schemas.microsoft.com/office/drawing/2014/main" id="{BE667244-74B5-FE72-3F46-C9CE25A7E17B}"/>
              </a:ext>
            </a:extLst>
          </p:cNvPr>
          <p:cNvSpPr/>
          <p:nvPr/>
        </p:nvSpPr>
        <p:spPr>
          <a:xfrm>
            <a:off x="-143629" y="6434197"/>
            <a:ext cx="10675854" cy="423803"/>
          </a:xfrm>
          <a:prstGeom prst="parallelogram">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endParaRPr lang="en-IN" sz="1400"/>
          </a:p>
        </p:txBody>
      </p:sp>
      <p:sp>
        <p:nvSpPr>
          <p:cNvPr id="10" name="Content Placeholder 2">
            <a:extLst>
              <a:ext uri="{FF2B5EF4-FFF2-40B4-BE49-F238E27FC236}">
                <a16:creationId xmlns:a16="http://schemas.microsoft.com/office/drawing/2014/main" id="{F185840F-5249-F224-6D7C-A778374A64A0}"/>
              </a:ext>
            </a:extLst>
          </p:cNvPr>
          <p:cNvSpPr txBox="1">
            <a:spLocks/>
          </p:cNvSpPr>
          <p:nvPr/>
        </p:nvSpPr>
        <p:spPr>
          <a:xfrm>
            <a:off x="440762" y="2134891"/>
            <a:ext cx="6600118" cy="2588217"/>
          </a:xfr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IN" sz="2000" b="0" i="0" u="none" strike="noStrike">
                <a:solidFill>
                  <a:srgbClr val="000000"/>
                </a:solidFill>
                <a:effectLst/>
                <a:latin typeface="Calibri" panose="020F0502020204030204" pitchFamily="34" charset="0"/>
              </a:rPr>
              <a:t>Marketing Analyst performance is mainly tracked by the number of leads they generate in a month </a:t>
            </a:r>
            <a:endParaRPr lang="en-IN" sz="2000">
              <a:solidFill>
                <a:srgbClr val="000000"/>
              </a:solidFill>
              <a:latin typeface="Calibri" panose="020F0502020204030204" pitchFamily="34" charset="0"/>
            </a:endParaRPr>
          </a:p>
          <a:p>
            <a:pPr marL="342900" indent="-342900">
              <a:buFont typeface="Arial" panose="020B0604020202020204" pitchFamily="34" charset="0"/>
              <a:buChar char="•"/>
            </a:pPr>
            <a:r>
              <a:rPr lang="en-IN" sz="2000">
                <a:solidFill>
                  <a:srgbClr val="000000"/>
                </a:solidFill>
                <a:latin typeface="Calibri" panose="020F0502020204030204" pitchFamily="34" charset="0"/>
              </a:rPr>
              <a:t>The company pays bonus to the employees based on their Month-on-month  increase in the leads they generate</a:t>
            </a:r>
            <a:endParaRPr lang="en-IN" sz="2000" b="0" i="0" u="none" strike="noStrike">
              <a:solidFill>
                <a:srgbClr val="000000"/>
              </a:solidFill>
              <a:effectLst/>
              <a:latin typeface="Calibri" panose="020F0502020204030204" pitchFamily="34" charset="0"/>
            </a:endParaRPr>
          </a:p>
        </p:txBody>
      </p:sp>
      <p:pic>
        <p:nvPicPr>
          <p:cNvPr id="2" name="Graphic 1" descr="Business Growth with solid fill">
            <a:extLst>
              <a:ext uri="{FF2B5EF4-FFF2-40B4-BE49-F238E27FC236}">
                <a16:creationId xmlns:a16="http://schemas.microsoft.com/office/drawing/2014/main" id="{C26C361C-1A70-3C4B-6B07-A17862B847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40880" y="1099862"/>
            <a:ext cx="4094481" cy="4094481"/>
          </a:xfrm>
          <a:prstGeom prst="rect">
            <a:avLst/>
          </a:prstGeom>
        </p:spPr>
      </p:pic>
    </p:spTree>
    <p:extLst>
      <p:ext uri="{BB962C8B-B14F-4D97-AF65-F5344CB8AC3E}">
        <p14:creationId xmlns:p14="http://schemas.microsoft.com/office/powerpoint/2010/main" val="23728566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4B30A35-213C-86D1-1CA6-E0D65AFE40FB}"/>
              </a:ext>
            </a:extLst>
          </p:cNvPr>
          <p:cNvSpPr/>
          <p:nvPr/>
        </p:nvSpPr>
        <p:spPr>
          <a:xfrm>
            <a:off x="10371513" y="6434196"/>
            <a:ext cx="1820487" cy="423804"/>
          </a:xfrm>
          <a:prstGeom prst="rect">
            <a:avLst/>
          </a:prstGeom>
          <a:solidFill>
            <a:schemeClr val="tx1"/>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a:t>26</a:t>
            </a:r>
          </a:p>
        </p:txBody>
      </p:sp>
      <p:sp>
        <p:nvSpPr>
          <p:cNvPr id="6" name="Parallelogram 5">
            <a:extLst>
              <a:ext uri="{FF2B5EF4-FFF2-40B4-BE49-F238E27FC236}">
                <a16:creationId xmlns:a16="http://schemas.microsoft.com/office/drawing/2014/main" id="{FFAE2CA8-6F6E-10A8-27E4-EB18FF69DAD7}"/>
              </a:ext>
            </a:extLst>
          </p:cNvPr>
          <p:cNvSpPr/>
          <p:nvPr/>
        </p:nvSpPr>
        <p:spPr>
          <a:xfrm>
            <a:off x="-143629" y="0"/>
            <a:ext cx="2188560" cy="423803"/>
          </a:xfrm>
          <a:prstGeom prst="parallelogram">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a:t>5</a:t>
            </a:r>
            <a:endParaRPr lang="en-IN"/>
          </a:p>
        </p:txBody>
      </p:sp>
      <p:sp>
        <p:nvSpPr>
          <p:cNvPr id="7" name="Parallelogram 6">
            <a:extLst>
              <a:ext uri="{FF2B5EF4-FFF2-40B4-BE49-F238E27FC236}">
                <a16:creationId xmlns:a16="http://schemas.microsoft.com/office/drawing/2014/main" id="{A6A33B49-A675-C376-751A-66B2CA976B71}"/>
              </a:ext>
            </a:extLst>
          </p:cNvPr>
          <p:cNvSpPr/>
          <p:nvPr/>
        </p:nvSpPr>
        <p:spPr>
          <a:xfrm>
            <a:off x="1753985" y="0"/>
            <a:ext cx="10573790" cy="423803"/>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solidFill>
                  <a:srgbClr val="FFC000"/>
                </a:solidFill>
              </a:rPr>
              <a:t>QUERY 8 </a:t>
            </a:r>
            <a:r>
              <a:rPr lang="en-GB"/>
              <a:t>– </a:t>
            </a:r>
            <a:r>
              <a:rPr lang="en-IN" i="1">
                <a:solidFill>
                  <a:schemeClr val="accent6"/>
                </a:solidFill>
              </a:rPr>
              <a:t>SQL CODE</a:t>
            </a:r>
          </a:p>
        </p:txBody>
      </p:sp>
      <p:sp>
        <p:nvSpPr>
          <p:cNvPr id="8" name="Parallelogram 7">
            <a:extLst>
              <a:ext uri="{FF2B5EF4-FFF2-40B4-BE49-F238E27FC236}">
                <a16:creationId xmlns:a16="http://schemas.microsoft.com/office/drawing/2014/main" id="{BE667244-74B5-FE72-3F46-C9CE25A7E17B}"/>
              </a:ext>
            </a:extLst>
          </p:cNvPr>
          <p:cNvSpPr/>
          <p:nvPr/>
        </p:nvSpPr>
        <p:spPr>
          <a:xfrm>
            <a:off x="-143629" y="6434197"/>
            <a:ext cx="10675854" cy="423803"/>
          </a:xfrm>
          <a:prstGeom prst="parallelogram">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endParaRPr lang="en-IN" sz="1400"/>
          </a:p>
        </p:txBody>
      </p:sp>
      <p:pic>
        <p:nvPicPr>
          <p:cNvPr id="10" name="Picture 9">
            <a:extLst>
              <a:ext uri="{FF2B5EF4-FFF2-40B4-BE49-F238E27FC236}">
                <a16:creationId xmlns:a16="http://schemas.microsoft.com/office/drawing/2014/main" id="{C220507F-D62C-313E-2DC2-C76F54B9E85C}"/>
              </a:ext>
            </a:extLst>
          </p:cNvPr>
          <p:cNvPicPr>
            <a:picLocks noChangeAspect="1"/>
          </p:cNvPicPr>
          <p:nvPr/>
        </p:nvPicPr>
        <p:blipFill>
          <a:blip r:embed="rId2"/>
          <a:stretch>
            <a:fillRect/>
          </a:stretch>
        </p:blipFill>
        <p:spPr>
          <a:xfrm>
            <a:off x="1490143" y="1074416"/>
            <a:ext cx="6704629" cy="3315382"/>
          </a:xfrm>
          <a:prstGeom prst="rect">
            <a:avLst/>
          </a:prstGeom>
        </p:spPr>
      </p:pic>
      <p:pic>
        <p:nvPicPr>
          <p:cNvPr id="12" name="Picture 11">
            <a:extLst>
              <a:ext uri="{FF2B5EF4-FFF2-40B4-BE49-F238E27FC236}">
                <a16:creationId xmlns:a16="http://schemas.microsoft.com/office/drawing/2014/main" id="{8816DC95-F0EB-AB53-BDD8-0C8520D7206B}"/>
              </a:ext>
            </a:extLst>
          </p:cNvPr>
          <p:cNvPicPr>
            <a:picLocks noChangeAspect="1"/>
          </p:cNvPicPr>
          <p:nvPr/>
        </p:nvPicPr>
        <p:blipFill rotWithShape="1">
          <a:blip r:embed="rId3"/>
          <a:srcRect t="6704" b="81111"/>
          <a:stretch/>
        </p:blipFill>
        <p:spPr>
          <a:xfrm>
            <a:off x="1490143" y="4389799"/>
            <a:ext cx="6677441" cy="270234"/>
          </a:xfrm>
          <a:prstGeom prst="rect">
            <a:avLst/>
          </a:prstGeom>
        </p:spPr>
      </p:pic>
      <p:pic>
        <p:nvPicPr>
          <p:cNvPr id="5" name="Picture 4" descr="A computer file with a pink label&#10;&#10;Description automatically generated with medium confidence">
            <a:extLst>
              <a:ext uri="{FF2B5EF4-FFF2-40B4-BE49-F238E27FC236}">
                <a16:creationId xmlns:a16="http://schemas.microsoft.com/office/drawing/2014/main" id="{574DDB9A-1C8D-BF8E-58DF-8F7097DC9D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906" y="804182"/>
            <a:ext cx="1011260" cy="1011260"/>
          </a:xfrm>
          <a:prstGeom prst="rect">
            <a:avLst/>
          </a:prstGeom>
        </p:spPr>
      </p:pic>
      <p:pic>
        <p:nvPicPr>
          <p:cNvPr id="15" name="Picture 14">
            <a:extLst>
              <a:ext uri="{FF2B5EF4-FFF2-40B4-BE49-F238E27FC236}">
                <a16:creationId xmlns:a16="http://schemas.microsoft.com/office/drawing/2014/main" id="{D10DD961-AB05-7231-297E-02254804F7DB}"/>
              </a:ext>
            </a:extLst>
          </p:cNvPr>
          <p:cNvPicPr>
            <a:picLocks noChangeAspect="1"/>
          </p:cNvPicPr>
          <p:nvPr/>
        </p:nvPicPr>
        <p:blipFill>
          <a:blip r:embed="rId5"/>
          <a:stretch>
            <a:fillRect/>
          </a:stretch>
        </p:blipFill>
        <p:spPr>
          <a:xfrm>
            <a:off x="8347172" y="3429000"/>
            <a:ext cx="3117907" cy="2536140"/>
          </a:xfrm>
          <a:prstGeom prst="rect">
            <a:avLst/>
          </a:prstGeom>
        </p:spPr>
      </p:pic>
      <p:pic>
        <p:nvPicPr>
          <p:cNvPr id="16" name="Picture 15" descr="A black background with a black square&#10;&#10;Description automatically generated with medium confidence">
            <a:extLst>
              <a:ext uri="{FF2B5EF4-FFF2-40B4-BE49-F238E27FC236}">
                <a16:creationId xmlns:a16="http://schemas.microsoft.com/office/drawing/2014/main" id="{5277EC95-9165-6B86-3584-3C3200114D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23535" y="2959946"/>
            <a:ext cx="778287" cy="778287"/>
          </a:xfrm>
          <a:prstGeom prst="rect">
            <a:avLst/>
          </a:prstGeom>
        </p:spPr>
      </p:pic>
    </p:spTree>
    <p:extLst>
      <p:ext uri="{BB962C8B-B14F-4D97-AF65-F5344CB8AC3E}">
        <p14:creationId xmlns:p14="http://schemas.microsoft.com/office/powerpoint/2010/main" val="293997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4B30A35-213C-86D1-1CA6-E0D65AFE40FB}"/>
              </a:ext>
            </a:extLst>
          </p:cNvPr>
          <p:cNvSpPr/>
          <p:nvPr/>
        </p:nvSpPr>
        <p:spPr>
          <a:xfrm>
            <a:off x="10371513" y="6434196"/>
            <a:ext cx="1820487" cy="423804"/>
          </a:xfrm>
          <a:prstGeom prst="rect">
            <a:avLst/>
          </a:prstGeom>
          <a:solidFill>
            <a:schemeClr val="tx1"/>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a:t>27</a:t>
            </a:r>
          </a:p>
        </p:txBody>
      </p:sp>
      <p:sp>
        <p:nvSpPr>
          <p:cNvPr id="6" name="Parallelogram 5">
            <a:extLst>
              <a:ext uri="{FF2B5EF4-FFF2-40B4-BE49-F238E27FC236}">
                <a16:creationId xmlns:a16="http://schemas.microsoft.com/office/drawing/2014/main" id="{FFAE2CA8-6F6E-10A8-27E4-EB18FF69DAD7}"/>
              </a:ext>
            </a:extLst>
          </p:cNvPr>
          <p:cNvSpPr/>
          <p:nvPr/>
        </p:nvSpPr>
        <p:spPr>
          <a:xfrm>
            <a:off x="-143629" y="0"/>
            <a:ext cx="2188560" cy="423803"/>
          </a:xfrm>
          <a:prstGeom prst="parallelogram">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a:t>5</a:t>
            </a:r>
            <a:endParaRPr lang="en-IN"/>
          </a:p>
        </p:txBody>
      </p:sp>
      <p:sp>
        <p:nvSpPr>
          <p:cNvPr id="7" name="Parallelogram 6">
            <a:extLst>
              <a:ext uri="{FF2B5EF4-FFF2-40B4-BE49-F238E27FC236}">
                <a16:creationId xmlns:a16="http://schemas.microsoft.com/office/drawing/2014/main" id="{A6A33B49-A675-C376-751A-66B2CA976B71}"/>
              </a:ext>
            </a:extLst>
          </p:cNvPr>
          <p:cNvSpPr/>
          <p:nvPr/>
        </p:nvSpPr>
        <p:spPr>
          <a:xfrm>
            <a:off x="1753985" y="0"/>
            <a:ext cx="10573790" cy="423803"/>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solidFill>
                  <a:srgbClr val="FFC000"/>
                </a:solidFill>
              </a:rPr>
              <a:t>QUERY 9 </a:t>
            </a:r>
            <a:r>
              <a:rPr lang="en-GB"/>
              <a:t>– </a:t>
            </a:r>
            <a:r>
              <a:rPr lang="en-IN" i="1">
                <a:solidFill>
                  <a:schemeClr val="accent6"/>
                </a:solidFill>
              </a:rPr>
              <a:t>Top lead generating Domain </a:t>
            </a:r>
          </a:p>
        </p:txBody>
      </p:sp>
      <p:sp>
        <p:nvSpPr>
          <p:cNvPr id="8" name="Parallelogram 7">
            <a:extLst>
              <a:ext uri="{FF2B5EF4-FFF2-40B4-BE49-F238E27FC236}">
                <a16:creationId xmlns:a16="http://schemas.microsoft.com/office/drawing/2014/main" id="{BE667244-74B5-FE72-3F46-C9CE25A7E17B}"/>
              </a:ext>
            </a:extLst>
          </p:cNvPr>
          <p:cNvSpPr/>
          <p:nvPr/>
        </p:nvSpPr>
        <p:spPr>
          <a:xfrm>
            <a:off x="-143629" y="6434197"/>
            <a:ext cx="10675854" cy="423803"/>
          </a:xfrm>
          <a:prstGeom prst="parallelogram">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endParaRPr lang="en-IN" sz="1400"/>
          </a:p>
        </p:txBody>
      </p:sp>
      <p:sp>
        <p:nvSpPr>
          <p:cNvPr id="10" name="Content Placeholder 2">
            <a:extLst>
              <a:ext uri="{FF2B5EF4-FFF2-40B4-BE49-F238E27FC236}">
                <a16:creationId xmlns:a16="http://schemas.microsoft.com/office/drawing/2014/main" id="{F185840F-5249-F224-6D7C-A778374A64A0}"/>
              </a:ext>
            </a:extLst>
          </p:cNvPr>
          <p:cNvSpPr txBox="1">
            <a:spLocks/>
          </p:cNvSpPr>
          <p:nvPr/>
        </p:nvSpPr>
        <p:spPr>
          <a:xfrm>
            <a:off x="4258981" y="2542583"/>
            <a:ext cx="6600118" cy="1866858"/>
          </a:xfr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IN" sz="2000"/>
              <a:t>It’s important for the company to gauge which employee’s content is producing better traffic to the website and who are not</a:t>
            </a:r>
          </a:p>
          <a:p>
            <a:pPr marL="342900" indent="-342900">
              <a:buFont typeface="Arial" panose="020B0604020202020204" pitchFamily="34" charset="0"/>
              <a:buChar char="•"/>
            </a:pPr>
            <a:r>
              <a:rPr lang="en-IN" sz="2000"/>
              <a:t>To evaluate this, they would like to keep track of all </a:t>
            </a:r>
            <a:r>
              <a:rPr lang="en-IN" sz="2000" b="1"/>
              <a:t>content writers </a:t>
            </a:r>
            <a:r>
              <a:rPr lang="en-IN" sz="2000"/>
              <a:t>with zero </a:t>
            </a:r>
            <a:r>
              <a:rPr lang="en-IN" sz="2000" b="1"/>
              <a:t>leads</a:t>
            </a:r>
            <a:r>
              <a:rPr lang="en-IN" sz="2000"/>
              <a:t> in last 90 days</a:t>
            </a:r>
          </a:p>
        </p:txBody>
      </p:sp>
      <p:pic>
        <p:nvPicPr>
          <p:cNvPr id="3" name="Graphic 2" descr="Building with solid fill">
            <a:extLst>
              <a:ext uri="{FF2B5EF4-FFF2-40B4-BE49-F238E27FC236}">
                <a16:creationId xmlns:a16="http://schemas.microsoft.com/office/drawing/2014/main" id="{FE6E65CC-B269-0358-7D47-F97F472A7A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1039" y="1717040"/>
            <a:ext cx="3190240" cy="3190240"/>
          </a:xfrm>
          <a:prstGeom prst="rect">
            <a:avLst/>
          </a:prstGeom>
        </p:spPr>
      </p:pic>
    </p:spTree>
    <p:extLst>
      <p:ext uri="{BB962C8B-B14F-4D97-AF65-F5344CB8AC3E}">
        <p14:creationId xmlns:p14="http://schemas.microsoft.com/office/powerpoint/2010/main" val="2430489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2D56E562-2ABD-4E0F-96CD-E18ADB058265}"/>
              </a:ext>
            </a:extLst>
          </p:cNvPr>
          <p:cNvSpPr txBox="1">
            <a:spLocks/>
          </p:cNvSpPr>
          <p:nvPr/>
        </p:nvSpPr>
        <p:spPr>
          <a:xfrm>
            <a:off x="1239999" y="2730"/>
            <a:ext cx="2814298" cy="266062"/>
          </a:xfrm>
          <a:prstGeom prst="rect">
            <a:avLst/>
          </a:prstGeom>
        </p:spPr>
        <p:txBody>
          <a:bodyPr anchor="ctr" anchorCtr="0">
            <a:noAutofit/>
          </a:bodyPr>
          <a:lstStyle>
            <a:lvl1pPr algn="ctr" defTabSz="914400" rtl="0" eaLnBrk="1" latinLnBrk="0" hangingPunct="1">
              <a:lnSpc>
                <a:spcPct val="90000"/>
              </a:lnSpc>
              <a:spcBef>
                <a:spcPct val="0"/>
              </a:spcBef>
              <a:buNone/>
              <a:defRPr sz="6000" b="1" kern="1200">
                <a:solidFill>
                  <a:schemeClr val="bg1"/>
                </a:solidFill>
                <a:latin typeface="Segoe UI" panose="020B0502040204020203" pitchFamily="34" charset="0"/>
                <a:ea typeface="+mj-ea"/>
                <a:cs typeface="Segoe UI"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1600">
                <a:solidFill>
                  <a:prstClr val="white"/>
                </a:solidFill>
                <a:latin typeface="Calibri Light"/>
              </a:rPr>
              <a:t>Company Overview</a:t>
            </a:r>
            <a:endParaRPr kumimoji="0" lang="en-US" sz="1600" b="1" i="0" u="none" strike="noStrike" kern="1200" cap="none" spc="0" normalizeH="0" baseline="0" noProof="0">
              <a:ln>
                <a:noFill/>
              </a:ln>
              <a:solidFill>
                <a:prstClr val="white"/>
              </a:solidFill>
              <a:effectLst/>
              <a:uLnTx/>
              <a:uFillTx/>
              <a:latin typeface="Calibri Light"/>
              <a:ea typeface="+mj-ea"/>
              <a:cs typeface="Segoe UI" panose="020B0502040204020203" pitchFamily="34" charset="0"/>
            </a:endParaRPr>
          </a:p>
        </p:txBody>
      </p:sp>
      <p:sp>
        <p:nvSpPr>
          <p:cNvPr id="21" name="TextBox 20">
            <a:extLst>
              <a:ext uri="{FF2B5EF4-FFF2-40B4-BE49-F238E27FC236}">
                <a16:creationId xmlns:a16="http://schemas.microsoft.com/office/drawing/2014/main" id="{253B32BF-A141-44F0-A1DB-DB734812BFB6}"/>
              </a:ext>
            </a:extLst>
          </p:cNvPr>
          <p:cNvSpPr txBox="1"/>
          <p:nvPr/>
        </p:nvSpPr>
        <p:spPr>
          <a:xfrm>
            <a:off x="409736" y="-72532"/>
            <a:ext cx="54982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Calibri"/>
                <a:ea typeface="+mn-ea"/>
                <a:cs typeface="+mn-cs"/>
              </a:rPr>
              <a:t>01</a:t>
            </a:r>
          </a:p>
        </p:txBody>
      </p:sp>
      <p:sp>
        <p:nvSpPr>
          <p:cNvPr id="2" name="Rectangle 1">
            <a:extLst>
              <a:ext uri="{FF2B5EF4-FFF2-40B4-BE49-F238E27FC236}">
                <a16:creationId xmlns:a16="http://schemas.microsoft.com/office/drawing/2014/main" id="{25C90331-21C3-432E-A1A2-CB3E1F3B0928}"/>
              </a:ext>
            </a:extLst>
          </p:cNvPr>
          <p:cNvSpPr/>
          <p:nvPr/>
        </p:nvSpPr>
        <p:spPr>
          <a:xfrm>
            <a:off x="10371513" y="6434196"/>
            <a:ext cx="1820487" cy="423804"/>
          </a:xfrm>
          <a:prstGeom prst="rect">
            <a:avLst/>
          </a:prstGeom>
          <a:solidFill>
            <a:schemeClr val="tx1"/>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a:t>1</a:t>
            </a:r>
          </a:p>
        </p:txBody>
      </p:sp>
      <p:sp>
        <p:nvSpPr>
          <p:cNvPr id="3" name="Parallelogram 2">
            <a:extLst>
              <a:ext uri="{FF2B5EF4-FFF2-40B4-BE49-F238E27FC236}">
                <a16:creationId xmlns:a16="http://schemas.microsoft.com/office/drawing/2014/main" id="{55DA5D69-2C13-1155-0BB0-D64D83379DBC}"/>
              </a:ext>
            </a:extLst>
          </p:cNvPr>
          <p:cNvSpPr/>
          <p:nvPr/>
        </p:nvSpPr>
        <p:spPr>
          <a:xfrm>
            <a:off x="-143629" y="0"/>
            <a:ext cx="2188560" cy="423803"/>
          </a:xfrm>
          <a:prstGeom prst="parallelogram">
            <a:avLst/>
          </a:prstGeom>
          <a:solidFill>
            <a:srgbClr val="20606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4" name="Parallelogram 3">
            <a:extLst>
              <a:ext uri="{FF2B5EF4-FFF2-40B4-BE49-F238E27FC236}">
                <a16:creationId xmlns:a16="http://schemas.microsoft.com/office/drawing/2014/main" id="{411C4E08-03F3-E748-EFD7-5CB10A1977C1}"/>
              </a:ext>
            </a:extLst>
          </p:cNvPr>
          <p:cNvSpPr/>
          <p:nvPr/>
        </p:nvSpPr>
        <p:spPr>
          <a:xfrm>
            <a:off x="1753985" y="0"/>
            <a:ext cx="10573790" cy="423803"/>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solidFill>
                  <a:srgbClr val="FFC000"/>
                </a:solidFill>
              </a:rPr>
              <a:t>OUR TEAM</a:t>
            </a:r>
            <a:endParaRPr lang="en-IN" i="1">
              <a:solidFill>
                <a:schemeClr val="accent6">
                  <a:lumMod val="75000"/>
                </a:schemeClr>
              </a:solidFill>
            </a:endParaRPr>
          </a:p>
        </p:txBody>
      </p:sp>
      <p:sp>
        <p:nvSpPr>
          <p:cNvPr id="5" name="Parallelogram 4">
            <a:extLst>
              <a:ext uri="{FF2B5EF4-FFF2-40B4-BE49-F238E27FC236}">
                <a16:creationId xmlns:a16="http://schemas.microsoft.com/office/drawing/2014/main" id="{D55AEDCA-53A2-CDBD-7727-9282741F1B8F}"/>
              </a:ext>
            </a:extLst>
          </p:cNvPr>
          <p:cNvSpPr/>
          <p:nvPr/>
        </p:nvSpPr>
        <p:spPr>
          <a:xfrm>
            <a:off x="-143629" y="6434197"/>
            <a:ext cx="10675854" cy="423803"/>
          </a:xfrm>
          <a:prstGeom prst="parallelogram">
            <a:avLst/>
          </a:prstGeom>
          <a:solidFill>
            <a:srgbClr val="20606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endParaRPr lang="en-IN" sz="1400"/>
          </a:p>
        </p:txBody>
      </p:sp>
      <p:grpSp>
        <p:nvGrpSpPr>
          <p:cNvPr id="36" name="Group 35">
            <a:extLst>
              <a:ext uri="{FF2B5EF4-FFF2-40B4-BE49-F238E27FC236}">
                <a16:creationId xmlns:a16="http://schemas.microsoft.com/office/drawing/2014/main" id="{36F6F470-9EDF-8232-5FB6-5EE81B1A91E8}"/>
              </a:ext>
            </a:extLst>
          </p:cNvPr>
          <p:cNvGrpSpPr/>
          <p:nvPr/>
        </p:nvGrpSpPr>
        <p:grpSpPr>
          <a:xfrm>
            <a:off x="2647148" y="825023"/>
            <a:ext cx="7080616" cy="5318348"/>
            <a:chOff x="1682384" y="909817"/>
            <a:chExt cx="7807342" cy="6135107"/>
          </a:xfrm>
        </p:grpSpPr>
        <p:pic>
          <p:nvPicPr>
            <p:cNvPr id="24" name="Content Placeholder 4">
              <a:extLst>
                <a:ext uri="{FF2B5EF4-FFF2-40B4-BE49-F238E27FC236}">
                  <a16:creationId xmlns:a16="http://schemas.microsoft.com/office/drawing/2014/main" id="{AA0AFC82-BCB5-6ADF-CA64-B4A0931AEC4C}"/>
                </a:ext>
              </a:extLst>
            </p:cNvPr>
            <p:cNvPicPr>
              <a:picLocks noChangeAspect="1"/>
            </p:cNvPicPr>
            <p:nvPr/>
          </p:nvPicPr>
          <p:blipFill rotWithShape="1">
            <a:blip r:embed="rId2">
              <a:extLst>
                <a:ext uri="{28A0092B-C50C-407E-A947-70E740481C1C}">
                  <a14:useLocalDpi xmlns:a14="http://schemas.microsoft.com/office/drawing/2010/main" val="0"/>
                </a:ext>
              </a:extLst>
            </a:blip>
            <a:srcRect t="4987"/>
            <a:stretch/>
          </p:blipFill>
          <p:spPr>
            <a:xfrm>
              <a:off x="4813097" y="4076288"/>
              <a:ext cx="1764307" cy="2235095"/>
            </a:xfrm>
            <a:prstGeom prst="rect">
              <a:avLst/>
            </a:prstGeom>
          </p:spPr>
        </p:pic>
        <p:pic>
          <p:nvPicPr>
            <p:cNvPr id="25" name="Picture 24">
              <a:extLst>
                <a:ext uri="{FF2B5EF4-FFF2-40B4-BE49-F238E27FC236}">
                  <a16:creationId xmlns:a16="http://schemas.microsoft.com/office/drawing/2014/main" id="{4A753FCF-0B85-501A-FE4A-E04BA9CA0D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6081" y="916066"/>
              <a:ext cx="1801920" cy="2165535"/>
            </a:xfrm>
            <a:prstGeom prst="rect">
              <a:avLst/>
            </a:prstGeom>
          </p:spPr>
        </p:pic>
        <p:pic>
          <p:nvPicPr>
            <p:cNvPr id="26" name="Picture 25">
              <a:extLst>
                <a:ext uri="{FF2B5EF4-FFF2-40B4-BE49-F238E27FC236}">
                  <a16:creationId xmlns:a16="http://schemas.microsoft.com/office/drawing/2014/main" id="{F9F5AF04-C9C4-DB2F-9E11-455D8FFE406E}"/>
                </a:ext>
              </a:extLst>
            </p:cNvPr>
            <p:cNvPicPr>
              <a:picLocks noChangeAspect="1"/>
            </p:cNvPicPr>
            <p:nvPr/>
          </p:nvPicPr>
          <p:blipFill rotWithShape="1">
            <a:blip r:embed="rId4">
              <a:extLst>
                <a:ext uri="{28A0092B-C50C-407E-A947-70E740481C1C}">
                  <a14:useLocalDpi xmlns:a14="http://schemas.microsoft.com/office/drawing/2010/main" val="0"/>
                </a:ext>
              </a:extLst>
            </a:blip>
            <a:srcRect r="15709" b="10242"/>
            <a:stretch/>
          </p:blipFill>
          <p:spPr>
            <a:xfrm>
              <a:off x="2070182" y="4016774"/>
              <a:ext cx="1801919" cy="2165536"/>
            </a:xfrm>
            <a:prstGeom prst="rect">
              <a:avLst/>
            </a:prstGeom>
          </p:spPr>
        </p:pic>
        <p:pic>
          <p:nvPicPr>
            <p:cNvPr id="27" name="Picture 26">
              <a:extLst>
                <a:ext uri="{FF2B5EF4-FFF2-40B4-BE49-F238E27FC236}">
                  <a16:creationId xmlns:a16="http://schemas.microsoft.com/office/drawing/2014/main" id="{0F83CAA7-9725-9031-D4FF-DB2B8656B49F}"/>
                </a:ext>
              </a:extLst>
            </p:cNvPr>
            <p:cNvPicPr>
              <a:picLocks noChangeAspect="1"/>
            </p:cNvPicPr>
            <p:nvPr/>
          </p:nvPicPr>
          <p:blipFill rotWithShape="1">
            <a:blip r:embed="rId5">
              <a:extLst>
                <a:ext uri="{28A0092B-C50C-407E-A947-70E740481C1C}">
                  <a14:useLocalDpi xmlns:a14="http://schemas.microsoft.com/office/drawing/2010/main" val="0"/>
                </a:ext>
              </a:extLst>
            </a:blip>
            <a:srcRect l="15660"/>
            <a:stretch/>
          </p:blipFill>
          <p:spPr>
            <a:xfrm>
              <a:off x="7518400" y="930584"/>
              <a:ext cx="1801919" cy="2136498"/>
            </a:xfrm>
            <a:prstGeom prst="rect">
              <a:avLst/>
            </a:prstGeom>
          </p:spPr>
        </p:pic>
        <p:sp>
          <p:nvSpPr>
            <p:cNvPr id="28" name="TextBox 27">
              <a:extLst>
                <a:ext uri="{FF2B5EF4-FFF2-40B4-BE49-F238E27FC236}">
                  <a16:creationId xmlns:a16="http://schemas.microsoft.com/office/drawing/2014/main" id="{AD347CE1-663D-FA36-2449-EB5D1412D8A3}"/>
                </a:ext>
              </a:extLst>
            </p:cNvPr>
            <p:cNvSpPr txBox="1"/>
            <p:nvPr/>
          </p:nvSpPr>
          <p:spPr>
            <a:xfrm>
              <a:off x="7472240" y="3205111"/>
              <a:ext cx="2017486" cy="584775"/>
            </a:xfrm>
            <a:prstGeom prst="rect">
              <a:avLst/>
            </a:prstGeom>
            <a:noFill/>
          </p:spPr>
          <p:txBody>
            <a:bodyPr wrap="square" rtlCol="0">
              <a:spAutoFit/>
            </a:bodyPr>
            <a:lstStyle/>
            <a:p>
              <a:pPr algn="ctr"/>
              <a:r>
                <a:rPr lang="en-IN" sz="1600" b="1"/>
                <a:t>GOUTHAM KUMAR VEMASANI</a:t>
              </a:r>
            </a:p>
          </p:txBody>
        </p:sp>
        <p:sp>
          <p:nvSpPr>
            <p:cNvPr id="29" name="TextBox 28">
              <a:extLst>
                <a:ext uri="{FF2B5EF4-FFF2-40B4-BE49-F238E27FC236}">
                  <a16:creationId xmlns:a16="http://schemas.microsoft.com/office/drawing/2014/main" id="{8B8F19AE-C730-F55E-1007-52585CE9BDF3}"/>
                </a:ext>
              </a:extLst>
            </p:cNvPr>
            <p:cNvSpPr txBox="1"/>
            <p:nvPr/>
          </p:nvSpPr>
          <p:spPr>
            <a:xfrm>
              <a:off x="4480560" y="3163243"/>
              <a:ext cx="2180945" cy="745591"/>
            </a:xfrm>
            <a:prstGeom prst="rect">
              <a:avLst/>
            </a:prstGeom>
            <a:noFill/>
          </p:spPr>
          <p:txBody>
            <a:bodyPr wrap="square" rtlCol="0">
              <a:spAutoFit/>
            </a:bodyPr>
            <a:lstStyle/>
            <a:p>
              <a:pPr algn="ctr"/>
              <a:r>
                <a:rPr lang="en-IN" b="1"/>
                <a:t>VENKATA SAI TEJA GANGUMALLA</a:t>
              </a:r>
            </a:p>
          </p:txBody>
        </p:sp>
        <p:sp>
          <p:nvSpPr>
            <p:cNvPr id="30" name="TextBox 29">
              <a:extLst>
                <a:ext uri="{FF2B5EF4-FFF2-40B4-BE49-F238E27FC236}">
                  <a16:creationId xmlns:a16="http://schemas.microsoft.com/office/drawing/2014/main" id="{4977B8D9-9D07-734B-B9A3-0C2847FE6392}"/>
                </a:ext>
              </a:extLst>
            </p:cNvPr>
            <p:cNvSpPr txBox="1"/>
            <p:nvPr/>
          </p:nvSpPr>
          <p:spPr>
            <a:xfrm>
              <a:off x="5132157" y="6299333"/>
              <a:ext cx="1126185" cy="745591"/>
            </a:xfrm>
            <a:prstGeom prst="rect">
              <a:avLst/>
            </a:prstGeom>
            <a:noFill/>
          </p:spPr>
          <p:txBody>
            <a:bodyPr wrap="square" rtlCol="0">
              <a:spAutoFit/>
            </a:bodyPr>
            <a:lstStyle/>
            <a:p>
              <a:pPr algn="ctr"/>
              <a:r>
                <a:rPr lang="en-IN" b="1"/>
                <a:t>SANJAY </a:t>
              </a:r>
            </a:p>
            <a:p>
              <a:pPr algn="ctr"/>
              <a:r>
                <a:rPr lang="en-IN" b="1"/>
                <a:t>KATYAL</a:t>
              </a:r>
            </a:p>
          </p:txBody>
        </p:sp>
        <p:sp>
          <p:nvSpPr>
            <p:cNvPr id="31" name="TextBox 30">
              <a:extLst>
                <a:ext uri="{FF2B5EF4-FFF2-40B4-BE49-F238E27FC236}">
                  <a16:creationId xmlns:a16="http://schemas.microsoft.com/office/drawing/2014/main" id="{6848C446-95B2-5D52-587D-23CBF888F94C}"/>
                </a:ext>
              </a:extLst>
            </p:cNvPr>
            <p:cNvSpPr txBox="1"/>
            <p:nvPr/>
          </p:nvSpPr>
          <p:spPr>
            <a:xfrm>
              <a:off x="1788731" y="6254322"/>
              <a:ext cx="2364819" cy="646331"/>
            </a:xfrm>
            <a:prstGeom prst="rect">
              <a:avLst/>
            </a:prstGeom>
            <a:noFill/>
          </p:spPr>
          <p:txBody>
            <a:bodyPr wrap="square" rtlCol="0">
              <a:spAutoFit/>
            </a:bodyPr>
            <a:lstStyle/>
            <a:p>
              <a:pPr algn="ctr"/>
              <a:r>
                <a:rPr lang="en-IN" b="1"/>
                <a:t>PRATHYUSHA REDDY MIDUDHULA</a:t>
              </a:r>
            </a:p>
          </p:txBody>
        </p:sp>
        <p:pic>
          <p:nvPicPr>
            <p:cNvPr id="32" name="Picture 31">
              <a:extLst>
                <a:ext uri="{FF2B5EF4-FFF2-40B4-BE49-F238E27FC236}">
                  <a16:creationId xmlns:a16="http://schemas.microsoft.com/office/drawing/2014/main" id="{02353DFC-CDBF-9A51-35FD-3ECA7E265F00}"/>
                </a:ext>
              </a:extLst>
            </p:cNvPr>
            <p:cNvPicPr>
              <a:picLocks noChangeAspect="1"/>
            </p:cNvPicPr>
            <p:nvPr/>
          </p:nvPicPr>
          <p:blipFill rotWithShape="1">
            <a:blip r:embed="rId6">
              <a:extLst>
                <a:ext uri="{28A0092B-C50C-407E-A947-70E740481C1C}">
                  <a14:useLocalDpi xmlns:a14="http://schemas.microsoft.com/office/drawing/2010/main" val="0"/>
                </a:ext>
              </a:extLst>
            </a:blip>
            <a:srcRect l="20039" t="-2109" r="17889" b="2109"/>
            <a:stretch/>
          </p:blipFill>
          <p:spPr>
            <a:xfrm>
              <a:off x="2070182" y="909817"/>
              <a:ext cx="1801919" cy="2178033"/>
            </a:xfrm>
            <a:prstGeom prst="rect">
              <a:avLst/>
            </a:prstGeom>
          </p:spPr>
        </p:pic>
        <p:sp>
          <p:nvSpPr>
            <p:cNvPr id="33" name="TextBox 32">
              <a:extLst>
                <a:ext uri="{FF2B5EF4-FFF2-40B4-BE49-F238E27FC236}">
                  <a16:creationId xmlns:a16="http://schemas.microsoft.com/office/drawing/2014/main" id="{AC1F83A2-DAD8-4250-4166-C655ACD79BEF}"/>
                </a:ext>
              </a:extLst>
            </p:cNvPr>
            <p:cNvSpPr txBox="1"/>
            <p:nvPr/>
          </p:nvSpPr>
          <p:spPr>
            <a:xfrm>
              <a:off x="1682384" y="3163243"/>
              <a:ext cx="2814613" cy="646331"/>
            </a:xfrm>
            <a:prstGeom prst="rect">
              <a:avLst/>
            </a:prstGeom>
            <a:noFill/>
          </p:spPr>
          <p:txBody>
            <a:bodyPr wrap="square" rtlCol="0">
              <a:spAutoFit/>
            </a:bodyPr>
            <a:lstStyle/>
            <a:p>
              <a:pPr algn="ctr"/>
              <a:r>
                <a:rPr lang="en-IN" b="1"/>
                <a:t>HARISH DATTA </a:t>
              </a:r>
            </a:p>
            <a:p>
              <a:pPr algn="ctr"/>
              <a:r>
                <a:rPr lang="en-IN" b="1"/>
                <a:t>CHITNENI </a:t>
              </a:r>
            </a:p>
          </p:txBody>
        </p:sp>
        <p:sp>
          <p:nvSpPr>
            <p:cNvPr id="34" name="TextBox 33">
              <a:extLst>
                <a:ext uri="{FF2B5EF4-FFF2-40B4-BE49-F238E27FC236}">
                  <a16:creationId xmlns:a16="http://schemas.microsoft.com/office/drawing/2014/main" id="{AA58A053-1A56-AE82-81F5-FBB17E6CF0A7}"/>
                </a:ext>
              </a:extLst>
            </p:cNvPr>
            <p:cNvSpPr txBox="1"/>
            <p:nvPr/>
          </p:nvSpPr>
          <p:spPr>
            <a:xfrm>
              <a:off x="7821888" y="6269503"/>
              <a:ext cx="1318190" cy="646331"/>
            </a:xfrm>
            <a:prstGeom prst="rect">
              <a:avLst/>
            </a:prstGeom>
            <a:noFill/>
          </p:spPr>
          <p:txBody>
            <a:bodyPr wrap="square" rtlCol="0">
              <a:spAutoFit/>
            </a:bodyPr>
            <a:lstStyle/>
            <a:p>
              <a:pPr algn="ctr"/>
              <a:r>
                <a:rPr lang="en-IN" b="1"/>
                <a:t>MAXWELL </a:t>
              </a:r>
            </a:p>
            <a:p>
              <a:pPr algn="ctr"/>
              <a:r>
                <a:rPr lang="en-IN" b="1"/>
                <a:t>MCTIGUE</a:t>
              </a:r>
            </a:p>
          </p:txBody>
        </p:sp>
        <p:pic>
          <p:nvPicPr>
            <p:cNvPr id="35" name="Picture 34">
              <a:extLst>
                <a:ext uri="{FF2B5EF4-FFF2-40B4-BE49-F238E27FC236}">
                  <a16:creationId xmlns:a16="http://schemas.microsoft.com/office/drawing/2014/main" id="{10B07653-C2C7-2A18-F64A-714C66951ECF}"/>
                </a:ext>
              </a:extLst>
            </p:cNvPr>
            <p:cNvPicPr>
              <a:picLocks noChangeAspect="1"/>
            </p:cNvPicPr>
            <p:nvPr/>
          </p:nvPicPr>
          <p:blipFill rotWithShape="1">
            <a:blip r:embed="rId7">
              <a:extLst>
                <a:ext uri="{28A0092B-C50C-407E-A947-70E740481C1C}">
                  <a14:useLocalDpi xmlns:a14="http://schemas.microsoft.com/office/drawing/2010/main" val="0"/>
                </a:ext>
              </a:extLst>
            </a:blip>
            <a:srcRect l="36441" t="13624" r="15518" b="47690"/>
            <a:stretch/>
          </p:blipFill>
          <p:spPr>
            <a:xfrm>
              <a:off x="7518400" y="4076288"/>
              <a:ext cx="1801920" cy="2178034"/>
            </a:xfrm>
            <a:prstGeom prst="rect">
              <a:avLst/>
            </a:prstGeom>
          </p:spPr>
        </p:pic>
      </p:grpSp>
    </p:spTree>
    <p:extLst>
      <p:ext uri="{BB962C8B-B14F-4D97-AF65-F5344CB8AC3E}">
        <p14:creationId xmlns:p14="http://schemas.microsoft.com/office/powerpoint/2010/main" val="693647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4B30A35-213C-86D1-1CA6-E0D65AFE40FB}"/>
              </a:ext>
            </a:extLst>
          </p:cNvPr>
          <p:cNvSpPr/>
          <p:nvPr/>
        </p:nvSpPr>
        <p:spPr>
          <a:xfrm>
            <a:off x="10371513" y="6434196"/>
            <a:ext cx="1820487" cy="423804"/>
          </a:xfrm>
          <a:prstGeom prst="rect">
            <a:avLst/>
          </a:prstGeom>
          <a:solidFill>
            <a:schemeClr val="tx1"/>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a:t>28</a:t>
            </a:r>
          </a:p>
        </p:txBody>
      </p:sp>
      <p:sp>
        <p:nvSpPr>
          <p:cNvPr id="6" name="Parallelogram 5">
            <a:extLst>
              <a:ext uri="{FF2B5EF4-FFF2-40B4-BE49-F238E27FC236}">
                <a16:creationId xmlns:a16="http://schemas.microsoft.com/office/drawing/2014/main" id="{FFAE2CA8-6F6E-10A8-27E4-EB18FF69DAD7}"/>
              </a:ext>
            </a:extLst>
          </p:cNvPr>
          <p:cNvSpPr/>
          <p:nvPr/>
        </p:nvSpPr>
        <p:spPr>
          <a:xfrm>
            <a:off x="-143629" y="0"/>
            <a:ext cx="2188560" cy="423803"/>
          </a:xfrm>
          <a:prstGeom prst="parallelogram">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a:t>5</a:t>
            </a:r>
            <a:endParaRPr lang="en-IN"/>
          </a:p>
        </p:txBody>
      </p:sp>
      <p:sp>
        <p:nvSpPr>
          <p:cNvPr id="7" name="Parallelogram 6">
            <a:extLst>
              <a:ext uri="{FF2B5EF4-FFF2-40B4-BE49-F238E27FC236}">
                <a16:creationId xmlns:a16="http://schemas.microsoft.com/office/drawing/2014/main" id="{A6A33B49-A675-C376-751A-66B2CA976B71}"/>
              </a:ext>
            </a:extLst>
          </p:cNvPr>
          <p:cNvSpPr/>
          <p:nvPr/>
        </p:nvSpPr>
        <p:spPr>
          <a:xfrm>
            <a:off x="1753985" y="0"/>
            <a:ext cx="10573790" cy="423803"/>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solidFill>
                  <a:srgbClr val="FFC000"/>
                </a:solidFill>
              </a:rPr>
              <a:t>QUERY 9 </a:t>
            </a:r>
            <a:r>
              <a:rPr lang="en-GB"/>
              <a:t>– </a:t>
            </a:r>
            <a:r>
              <a:rPr lang="en-IN" i="1">
                <a:solidFill>
                  <a:schemeClr val="accent6"/>
                </a:solidFill>
              </a:rPr>
              <a:t>SQL CODE</a:t>
            </a:r>
          </a:p>
        </p:txBody>
      </p:sp>
      <p:sp>
        <p:nvSpPr>
          <p:cNvPr id="8" name="Parallelogram 7">
            <a:extLst>
              <a:ext uri="{FF2B5EF4-FFF2-40B4-BE49-F238E27FC236}">
                <a16:creationId xmlns:a16="http://schemas.microsoft.com/office/drawing/2014/main" id="{BE667244-74B5-FE72-3F46-C9CE25A7E17B}"/>
              </a:ext>
            </a:extLst>
          </p:cNvPr>
          <p:cNvSpPr/>
          <p:nvPr/>
        </p:nvSpPr>
        <p:spPr>
          <a:xfrm>
            <a:off x="-143629" y="6434197"/>
            <a:ext cx="10675854" cy="423803"/>
          </a:xfrm>
          <a:prstGeom prst="parallelogram">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endParaRPr lang="en-IN" sz="1400"/>
          </a:p>
        </p:txBody>
      </p:sp>
      <p:grpSp>
        <p:nvGrpSpPr>
          <p:cNvPr id="9" name="Group 8">
            <a:extLst>
              <a:ext uri="{FF2B5EF4-FFF2-40B4-BE49-F238E27FC236}">
                <a16:creationId xmlns:a16="http://schemas.microsoft.com/office/drawing/2014/main" id="{4047EEBC-CAA1-E963-F603-069B838A3863}"/>
              </a:ext>
            </a:extLst>
          </p:cNvPr>
          <p:cNvGrpSpPr/>
          <p:nvPr/>
        </p:nvGrpSpPr>
        <p:grpSpPr>
          <a:xfrm>
            <a:off x="1447801" y="1170112"/>
            <a:ext cx="8702040" cy="4947920"/>
            <a:chOff x="1118069" y="1554480"/>
            <a:chExt cx="9955863" cy="5883153"/>
          </a:xfrm>
        </p:grpSpPr>
        <p:pic>
          <p:nvPicPr>
            <p:cNvPr id="10" name="Picture 9">
              <a:extLst>
                <a:ext uri="{FF2B5EF4-FFF2-40B4-BE49-F238E27FC236}">
                  <a16:creationId xmlns:a16="http://schemas.microsoft.com/office/drawing/2014/main" id="{70714F92-3C59-2162-7126-93996BE82355}"/>
                </a:ext>
              </a:extLst>
            </p:cNvPr>
            <p:cNvPicPr>
              <a:picLocks noChangeAspect="1"/>
            </p:cNvPicPr>
            <p:nvPr/>
          </p:nvPicPr>
          <p:blipFill>
            <a:blip r:embed="rId2"/>
            <a:stretch>
              <a:fillRect/>
            </a:stretch>
          </p:blipFill>
          <p:spPr>
            <a:xfrm>
              <a:off x="1118069" y="1554480"/>
              <a:ext cx="9955862" cy="2962671"/>
            </a:xfrm>
            <a:prstGeom prst="rect">
              <a:avLst/>
            </a:prstGeom>
          </p:spPr>
        </p:pic>
        <p:pic>
          <p:nvPicPr>
            <p:cNvPr id="11" name="Picture 10">
              <a:extLst>
                <a:ext uri="{FF2B5EF4-FFF2-40B4-BE49-F238E27FC236}">
                  <a16:creationId xmlns:a16="http://schemas.microsoft.com/office/drawing/2014/main" id="{7CB2D477-8B9A-F78A-DE87-5525B7919633}"/>
                </a:ext>
              </a:extLst>
            </p:cNvPr>
            <p:cNvPicPr>
              <a:picLocks noChangeAspect="1"/>
            </p:cNvPicPr>
            <p:nvPr/>
          </p:nvPicPr>
          <p:blipFill>
            <a:blip r:embed="rId3"/>
            <a:stretch>
              <a:fillRect/>
            </a:stretch>
          </p:blipFill>
          <p:spPr>
            <a:xfrm>
              <a:off x="1118070" y="4567951"/>
              <a:ext cx="9955862" cy="2869682"/>
            </a:xfrm>
            <a:prstGeom prst="rect">
              <a:avLst/>
            </a:prstGeom>
          </p:spPr>
        </p:pic>
      </p:grpSp>
      <p:pic>
        <p:nvPicPr>
          <p:cNvPr id="5" name="Picture 4" descr="A computer file with a pink label&#10;&#10;Description automatically generated with medium confidence">
            <a:extLst>
              <a:ext uri="{FF2B5EF4-FFF2-40B4-BE49-F238E27FC236}">
                <a16:creationId xmlns:a16="http://schemas.microsoft.com/office/drawing/2014/main" id="{574DDB9A-1C8D-BF8E-58DF-8F7097DC9D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506" y="664482"/>
            <a:ext cx="1011260" cy="1011260"/>
          </a:xfrm>
          <a:prstGeom prst="rect">
            <a:avLst/>
          </a:prstGeom>
        </p:spPr>
      </p:pic>
      <p:pic>
        <p:nvPicPr>
          <p:cNvPr id="16" name="Picture 15" descr="A black background with a black square&#10;&#10;Description automatically generated with medium confidence">
            <a:extLst>
              <a:ext uri="{FF2B5EF4-FFF2-40B4-BE49-F238E27FC236}">
                <a16:creationId xmlns:a16="http://schemas.microsoft.com/office/drawing/2014/main" id="{5277EC95-9165-6B86-3584-3C3200114D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1992" y="3429000"/>
            <a:ext cx="778287" cy="778287"/>
          </a:xfrm>
          <a:prstGeom prst="rect">
            <a:avLst/>
          </a:prstGeom>
        </p:spPr>
      </p:pic>
    </p:spTree>
    <p:extLst>
      <p:ext uri="{BB962C8B-B14F-4D97-AF65-F5344CB8AC3E}">
        <p14:creationId xmlns:p14="http://schemas.microsoft.com/office/powerpoint/2010/main" val="29330871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4B30A35-213C-86D1-1CA6-E0D65AFE40FB}"/>
              </a:ext>
            </a:extLst>
          </p:cNvPr>
          <p:cNvSpPr/>
          <p:nvPr/>
        </p:nvSpPr>
        <p:spPr>
          <a:xfrm>
            <a:off x="10371513" y="6434196"/>
            <a:ext cx="1820487" cy="423804"/>
          </a:xfrm>
          <a:prstGeom prst="rect">
            <a:avLst/>
          </a:prstGeom>
          <a:solidFill>
            <a:schemeClr val="tx1"/>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a:t>29</a:t>
            </a:r>
          </a:p>
        </p:txBody>
      </p:sp>
      <p:sp>
        <p:nvSpPr>
          <p:cNvPr id="6" name="Parallelogram 5">
            <a:extLst>
              <a:ext uri="{FF2B5EF4-FFF2-40B4-BE49-F238E27FC236}">
                <a16:creationId xmlns:a16="http://schemas.microsoft.com/office/drawing/2014/main" id="{FFAE2CA8-6F6E-10A8-27E4-EB18FF69DAD7}"/>
              </a:ext>
            </a:extLst>
          </p:cNvPr>
          <p:cNvSpPr/>
          <p:nvPr/>
        </p:nvSpPr>
        <p:spPr>
          <a:xfrm>
            <a:off x="-143629" y="0"/>
            <a:ext cx="2188560" cy="423803"/>
          </a:xfrm>
          <a:prstGeom prst="parallelogram">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a:t>5</a:t>
            </a:r>
            <a:endParaRPr lang="en-IN"/>
          </a:p>
        </p:txBody>
      </p:sp>
      <p:sp>
        <p:nvSpPr>
          <p:cNvPr id="7" name="Parallelogram 6">
            <a:extLst>
              <a:ext uri="{FF2B5EF4-FFF2-40B4-BE49-F238E27FC236}">
                <a16:creationId xmlns:a16="http://schemas.microsoft.com/office/drawing/2014/main" id="{A6A33B49-A675-C376-751A-66B2CA976B71}"/>
              </a:ext>
            </a:extLst>
          </p:cNvPr>
          <p:cNvSpPr/>
          <p:nvPr/>
        </p:nvSpPr>
        <p:spPr>
          <a:xfrm>
            <a:off x="1753985" y="0"/>
            <a:ext cx="10573790" cy="423803"/>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solidFill>
                  <a:srgbClr val="FFC000"/>
                </a:solidFill>
              </a:rPr>
              <a:t>QUERY 10 </a:t>
            </a:r>
            <a:r>
              <a:rPr lang="en-GB"/>
              <a:t>– </a:t>
            </a:r>
            <a:r>
              <a:rPr lang="en-IN" i="1">
                <a:solidFill>
                  <a:schemeClr val="accent6"/>
                </a:solidFill>
              </a:rPr>
              <a:t>Summary Statistics</a:t>
            </a:r>
          </a:p>
        </p:txBody>
      </p:sp>
      <p:sp>
        <p:nvSpPr>
          <p:cNvPr id="8" name="Parallelogram 7">
            <a:extLst>
              <a:ext uri="{FF2B5EF4-FFF2-40B4-BE49-F238E27FC236}">
                <a16:creationId xmlns:a16="http://schemas.microsoft.com/office/drawing/2014/main" id="{BE667244-74B5-FE72-3F46-C9CE25A7E17B}"/>
              </a:ext>
            </a:extLst>
          </p:cNvPr>
          <p:cNvSpPr/>
          <p:nvPr/>
        </p:nvSpPr>
        <p:spPr>
          <a:xfrm>
            <a:off x="-143629" y="6434197"/>
            <a:ext cx="10675854" cy="423803"/>
          </a:xfrm>
          <a:prstGeom prst="parallelogram">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endParaRPr lang="en-IN" sz="1400"/>
          </a:p>
        </p:txBody>
      </p:sp>
      <p:sp>
        <p:nvSpPr>
          <p:cNvPr id="10" name="Content Placeholder 2">
            <a:extLst>
              <a:ext uri="{FF2B5EF4-FFF2-40B4-BE49-F238E27FC236}">
                <a16:creationId xmlns:a16="http://schemas.microsoft.com/office/drawing/2014/main" id="{F185840F-5249-F224-6D7C-A778374A64A0}"/>
              </a:ext>
            </a:extLst>
          </p:cNvPr>
          <p:cNvSpPr txBox="1">
            <a:spLocks/>
          </p:cNvSpPr>
          <p:nvPr/>
        </p:nvSpPr>
        <p:spPr>
          <a:xfrm>
            <a:off x="4258981" y="2542583"/>
            <a:ext cx="6600118" cy="1866858"/>
          </a:xfr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IN" sz="2000"/>
              <a:t>To understand the month wise performance of each marketing member, identify the best performers and also the consistency level in performances. </a:t>
            </a:r>
          </a:p>
        </p:txBody>
      </p:sp>
      <p:pic>
        <p:nvPicPr>
          <p:cNvPr id="2" name="Graphic 1" descr="Bar chart with solid fill">
            <a:extLst>
              <a:ext uri="{FF2B5EF4-FFF2-40B4-BE49-F238E27FC236}">
                <a16:creationId xmlns:a16="http://schemas.microsoft.com/office/drawing/2014/main" id="{2968FD5A-1553-00F1-B5FC-369FEA6EDC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9100" y="1663642"/>
            <a:ext cx="3624740" cy="3624740"/>
          </a:xfrm>
          <a:prstGeom prst="rect">
            <a:avLst/>
          </a:prstGeom>
        </p:spPr>
      </p:pic>
    </p:spTree>
    <p:extLst>
      <p:ext uri="{BB962C8B-B14F-4D97-AF65-F5344CB8AC3E}">
        <p14:creationId xmlns:p14="http://schemas.microsoft.com/office/powerpoint/2010/main" val="36600937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4B30A35-213C-86D1-1CA6-E0D65AFE40FB}"/>
              </a:ext>
            </a:extLst>
          </p:cNvPr>
          <p:cNvSpPr/>
          <p:nvPr/>
        </p:nvSpPr>
        <p:spPr>
          <a:xfrm>
            <a:off x="10371513" y="6434196"/>
            <a:ext cx="1820487" cy="423804"/>
          </a:xfrm>
          <a:prstGeom prst="rect">
            <a:avLst/>
          </a:prstGeom>
          <a:solidFill>
            <a:schemeClr val="tx1"/>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a:t>30</a:t>
            </a:r>
          </a:p>
        </p:txBody>
      </p:sp>
      <p:sp>
        <p:nvSpPr>
          <p:cNvPr id="6" name="Parallelogram 5">
            <a:extLst>
              <a:ext uri="{FF2B5EF4-FFF2-40B4-BE49-F238E27FC236}">
                <a16:creationId xmlns:a16="http://schemas.microsoft.com/office/drawing/2014/main" id="{FFAE2CA8-6F6E-10A8-27E4-EB18FF69DAD7}"/>
              </a:ext>
            </a:extLst>
          </p:cNvPr>
          <p:cNvSpPr/>
          <p:nvPr/>
        </p:nvSpPr>
        <p:spPr>
          <a:xfrm>
            <a:off x="-143629" y="0"/>
            <a:ext cx="2188560" cy="423803"/>
          </a:xfrm>
          <a:prstGeom prst="parallelogram">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a:t>5</a:t>
            </a:r>
            <a:endParaRPr lang="en-IN"/>
          </a:p>
        </p:txBody>
      </p:sp>
      <p:sp>
        <p:nvSpPr>
          <p:cNvPr id="7" name="Parallelogram 6">
            <a:extLst>
              <a:ext uri="{FF2B5EF4-FFF2-40B4-BE49-F238E27FC236}">
                <a16:creationId xmlns:a16="http://schemas.microsoft.com/office/drawing/2014/main" id="{A6A33B49-A675-C376-751A-66B2CA976B71}"/>
              </a:ext>
            </a:extLst>
          </p:cNvPr>
          <p:cNvSpPr/>
          <p:nvPr/>
        </p:nvSpPr>
        <p:spPr>
          <a:xfrm>
            <a:off x="1753985" y="0"/>
            <a:ext cx="10573790" cy="423803"/>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solidFill>
                  <a:srgbClr val="FFC000"/>
                </a:solidFill>
              </a:rPr>
              <a:t>QUERY 10 </a:t>
            </a:r>
            <a:r>
              <a:rPr lang="en-GB"/>
              <a:t>– </a:t>
            </a:r>
            <a:r>
              <a:rPr lang="en-IN" i="1">
                <a:solidFill>
                  <a:schemeClr val="accent6"/>
                </a:solidFill>
              </a:rPr>
              <a:t>MONTHLY PERFORMANCE OF MARKETING TEAM MEMBERS</a:t>
            </a:r>
          </a:p>
        </p:txBody>
      </p:sp>
      <p:sp>
        <p:nvSpPr>
          <p:cNvPr id="8" name="Parallelogram 7">
            <a:extLst>
              <a:ext uri="{FF2B5EF4-FFF2-40B4-BE49-F238E27FC236}">
                <a16:creationId xmlns:a16="http://schemas.microsoft.com/office/drawing/2014/main" id="{BE667244-74B5-FE72-3F46-C9CE25A7E17B}"/>
              </a:ext>
            </a:extLst>
          </p:cNvPr>
          <p:cNvSpPr/>
          <p:nvPr/>
        </p:nvSpPr>
        <p:spPr>
          <a:xfrm>
            <a:off x="-143629" y="6434197"/>
            <a:ext cx="10675854" cy="423803"/>
          </a:xfrm>
          <a:prstGeom prst="parallelogram">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endParaRPr lang="en-IN" sz="1400"/>
          </a:p>
        </p:txBody>
      </p:sp>
      <p:pic>
        <p:nvPicPr>
          <p:cNvPr id="2" name="Picture 1">
            <a:extLst>
              <a:ext uri="{FF2B5EF4-FFF2-40B4-BE49-F238E27FC236}">
                <a16:creationId xmlns:a16="http://schemas.microsoft.com/office/drawing/2014/main" id="{364AFC15-994A-895D-2EAB-BDE3AB677D04}"/>
              </a:ext>
            </a:extLst>
          </p:cNvPr>
          <p:cNvPicPr>
            <a:picLocks noChangeAspect="1"/>
          </p:cNvPicPr>
          <p:nvPr/>
        </p:nvPicPr>
        <p:blipFill>
          <a:blip r:embed="rId2"/>
          <a:stretch>
            <a:fillRect/>
          </a:stretch>
        </p:blipFill>
        <p:spPr>
          <a:xfrm>
            <a:off x="1524892" y="1170112"/>
            <a:ext cx="10033260" cy="3149600"/>
          </a:xfrm>
          <a:prstGeom prst="rect">
            <a:avLst/>
          </a:prstGeom>
        </p:spPr>
      </p:pic>
      <p:pic>
        <p:nvPicPr>
          <p:cNvPr id="5" name="Picture 4" descr="A computer file with a pink label&#10;&#10;Description automatically generated with medium confidence">
            <a:extLst>
              <a:ext uri="{FF2B5EF4-FFF2-40B4-BE49-F238E27FC236}">
                <a16:creationId xmlns:a16="http://schemas.microsoft.com/office/drawing/2014/main" id="{574DDB9A-1C8D-BF8E-58DF-8F7097DC9D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506" y="664482"/>
            <a:ext cx="1011260" cy="1011260"/>
          </a:xfrm>
          <a:prstGeom prst="rect">
            <a:avLst/>
          </a:prstGeom>
        </p:spPr>
      </p:pic>
      <p:pic>
        <p:nvPicPr>
          <p:cNvPr id="13" name="Picture 12">
            <a:extLst>
              <a:ext uri="{FF2B5EF4-FFF2-40B4-BE49-F238E27FC236}">
                <a16:creationId xmlns:a16="http://schemas.microsoft.com/office/drawing/2014/main" id="{C064724D-6E1D-4471-E2FF-822051F24BEC}"/>
              </a:ext>
            </a:extLst>
          </p:cNvPr>
          <p:cNvPicPr>
            <a:picLocks noChangeAspect="1"/>
          </p:cNvPicPr>
          <p:nvPr/>
        </p:nvPicPr>
        <p:blipFill rotWithShape="1">
          <a:blip r:embed="rId4"/>
          <a:srcRect t="3798"/>
          <a:stretch/>
        </p:blipFill>
        <p:spPr>
          <a:xfrm>
            <a:off x="7295614" y="2789391"/>
            <a:ext cx="4141482" cy="3474720"/>
          </a:xfrm>
          <a:prstGeom prst="rect">
            <a:avLst/>
          </a:prstGeom>
        </p:spPr>
      </p:pic>
      <p:pic>
        <p:nvPicPr>
          <p:cNvPr id="12" name="Picture 11" descr="A black background with a black square&#10;&#10;Description automatically generated with medium confidence">
            <a:extLst>
              <a:ext uri="{FF2B5EF4-FFF2-40B4-BE49-F238E27FC236}">
                <a16:creationId xmlns:a16="http://schemas.microsoft.com/office/drawing/2014/main" id="{04219384-DE03-5942-6AF5-68149332B8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47953" y="2303920"/>
            <a:ext cx="778287" cy="778287"/>
          </a:xfrm>
          <a:prstGeom prst="rect">
            <a:avLst/>
          </a:prstGeom>
        </p:spPr>
      </p:pic>
    </p:spTree>
    <p:extLst>
      <p:ext uri="{BB962C8B-B14F-4D97-AF65-F5344CB8AC3E}">
        <p14:creationId xmlns:p14="http://schemas.microsoft.com/office/powerpoint/2010/main" val="459450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4B30A35-213C-86D1-1CA6-E0D65AFE40FB}"/>
              </a:ext>
            </a:extLst>
          </p:cNvPr>
          <p:cNvSpPr/>
          <p:nvPr/>
        </p:nvSpPr>
        <p:spPr>
          <a:xfrm>
            <a:off x="10371513" y="6434196"/>
            <a:ext cx="1820487" cy="423804"/>
          </a:xfrm>
          <a:prstGeom prst="rect">
            <a:avLst/>
          </a:prstGeom>
          <a:solidFill>
            <a:schemeClr val="tx1"/>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a:t>31</a:t>
            </a:r>
          </a:p>
        </p:txBody>
      </p:sp>
      <p:sp>
        <p:nvSpPr>
          <p:cNvPr id="6" name="Parallelogram 5">
            <a:extLst>
              <a:ext uri="{FF2B5EF4-FFF2-40B4-BE49-F238E27FC236}">
                <a16:creationId xmlns:a16="http://schemas.microsoft.com/office/drawing/2014/main" id="{FFAE2CA8-6F6E-10A8-27E4-EB18FF69DAD7}"/>
              </a:ext>
            </a:extLst>
          </p:cNvPr>
          <p:cNvSpPr/>
          <p:nvPr/>
        </p:nvSpPr>
        <p:spPr>
          <a:xfrm>
            <a:off x="-143629" y="0"/>
            <a:ext cx="2188560" cy="423803"/>
          </a:xfrm>
          <a:prstGeom prst="parallelogram">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a:t>3</a:t>
            </a:r>
            <a:endParaRPr lang="en-IN"/>
          </a:p>
        </p:txBody>
      </p:sp>
      <p:sp>
        <p:nvSpPr>
          <p:cNvPr id="7" name="Parallelogram 6">
            <a:extLst>
              <a:ext uri="{FF2B5EF4-FFF2-40B4-BE49-F238E27FC236}">
                <a16:creationId xmlns:a16="http://schemas.microsoft.com/office/drawing/2014/main" id="{A6A33B49-A675-C376-751A-66B2CA976B71}"/>
              </a:ext>
            </a:extLst>
          </p:cNvPr>
          <p:cNvSpPr/>
          <p:nvPr/>
        </p:nvSpPr>
        <p:spPr>
          <a:xfrm>
            <a:off x="1753985" y="0"/>
            <a:ext cx="10573790" cy="423803"/>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solidFill>
                  <a:srgbClr val="FFC000"/>
                </a:solidFill>
              </a:rPr>
              <a:t>QUERY 11 </a:t>
            </a:r>
            <a:r>
              <a:rPr lang="en-GB"/>
              <a:t>– </a:t>
            </a:r>
            <a:r>
              <a:rPr lang="en-IN" i="1">
                <a:solidFill>
                  <a:schemeClr val="accent6"/>
                </a:solidFill>
              </a:rPr>
              <a:t>Top lead generating continent </a:t>
            </a:r>
          </a:p>
        </p:txBody>
      </p:sp>
      <p:sp>
        <p:nvSpPr>
          <p:cNvPr id="8" name="Parallelogram 7">
            <a:extLst>
              <a:ext uri="{FF2B5EF4-FFF2-40B4-BE49-F238E27FC236}">
                <a16:creationId xmlns:a16="http://schemas.microsoft.com/office/drawing/2014/main" id="{BE667244-74B5-FE72-3F46-C9CE25A7E17B}"/>
              </a:ext>
            </a:extLst>
          </p:cNvPr>
          <p:cNvSpPr/>
          <p:nvPr/>
        </p:nvSpPr>
        <p:spPr>
          <a:xfrm>
            <a:off x="-143629" y="6434197"/>
            <a:ext cx="10675854" cy="423803"/>
          </a:xfrm>
          <a:prstGeom prst="parallelogram">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endParaRPr lang="en-IN" sz="1400"/>
          </a:p>
        </p:txBody>
      </p:sp>
      <p:sp>
        <p:nvSpPr>
          <p:cNvPr id="10" name="Content Placeholder 2">
            <a:extLst>
              <a:ext uri="{FF2B5EF4-FFF2-40B4-BE49-F238E27FC236}">
                <a16:creationId xmlns:a16="http://schemas.microsoft.com/office/drawing/2014/main" id="{F185840F-5249-F224-6D7C-A778374A64A0}"/>
              </a:ext>
            </a:extLst>
          </p:cNvPr>
          <p:cNvSpPr txBox="1">
            <a:spLocks/>
          </p:cNvSpPr>
          <p:nvPr/>
        </p:nvSpPr>
        <p:spPr>
          <a:xfrm>
            <a:off x="4258981" y="2542583"/>
            <a:ext cx="6600118" cy="1866858"/>
          </a:xfr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000" b="1">
                <a:latin typeface="Calibri body"/>
              </a:rPr>
              <a:t>Calculating :</a:t>
            </a:r>
          </a:p>
          <a:p>
            <a:pPr marL="342900" indent="-342900">
              <a:buFont typeface="Arial" panose="020B0604020202020204" pitchFamily="34" charset="0"/>
              <a:buChar char="•"/>
            </a:pPr>
            <a:r>
              <a:rPr lang="en-IN" sz="2000">
                <a:latin typeface="Calibri body"/>
              </a:rPr>
              <a:t>To find the continent which generates most number of leads, we look at the aggregate leads generated, across the different continents</a:t>
            </a:r>
          </a:p>
        </p:txBody>
      </p:sp>
      <p:pic>
        <p:nvPicPr>
          <p:cNvPr id="5" name="Graphic 4" descr="Earth globe: Africa and Europe with solid fill">
            <a:extLst>
              <a:ext uri="{FF2B5EF4-FFF2-40B4-BE49-F238E27FC236}">
                <a16:creationId xmlns:a16="http://schemas.microsoft.com/office/drawing/2014/main" id="{AC18C68C-F2DE-A5F0-4730-1BEA97B6A0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9330" y="1737394"/>
            <a:ext cx="3131202" cy="3131202"/>
          </a:xfrm>
          <a:prstGeom prst="rect">
            <a:avLst/>
          </a:prstGeom>
        </p:spPr>
      </p:pic>
    </p:spTree>
    <p:extLst>
      <p:ext uri="{BB962C8B-B14F-4D97-AF65-F5344CB8AC3E}">
        <p14:creationId xmlns:p14="http://schemas.microsoft.com/office/powerpoint/2010/main" val="38105540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4B30A35-213C-86D1-1CA6-E0D65AFE40FB}"/>
              </a:ext>
            </a:extLst>
          </p:cNvPr>
          <p:cNvSpPr/>
          <p:nvPr/>
        </p:nvSpPr>
        <p:spPr>
          <a:xfrm>
            <a:off x="10371513" y="6434196"/>
            <a:ext cx="1820487" cy="423804"/>
          </a:xfrm>
          <a:prstGeom prst="rect">
            <a:avLst/>
          </a:prstGeom>
          <a:solidFill>
            <a:schemeClr val="tx1"/>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a:t>32</a:t>
            </a:r>
          </a:p>
        </p:txBody>
      </p:sp>
      <p:sp>
        <p:nvSpPr>
          <p:cNvPr id="6" name="Parallelogram 5">
            <a:extLst>
              <a:ext uri="{FF2B5EF4-FFF2-40B4-BE49-F238E27FC236}">
                <a16:creationId xmlns:a16="http://schemas.microsoft.com/office/drawing/2014/main" id="{FFAE2CA8-6F6E-10A8-27E4-EB18FF69DAD7}"/>
              </a:ext>
            </a:extLst>
          </p:cNvPr>
          <p:cNvSpPr/>
          <p:nvPr/>
        </p:nvSpPr>
        <p:spPr>
          <a:xfrm>
            <a:off x="-143629" y="0"/>
            <a:ext cx="2188560" cy="423803"/>
          </a:xfrm>
          <a:prstGeom prst="parallelogram">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a:t>3</a:t>
            </a:r>
            <a:endParaRPr lang="en-IN"/>
          </a:p>
        </p:txBody>
      </p:sp>
      <p:sp>
        <p:nvSpPr>
          <p:cNvPr id="7" name="Parallelogram 6">
            <a:extLst>
              <a:ext uri="{FF2B5EF4-FFF2-40B4-BE49-F238E27FC236}">
                <a16:creationId xmlns:a16="http://schemas.microsoft.com/office/drawing/2014/main" id="{A6A33B49-A675-C376-751A-66B2CA976B71}"/>
              </a:ext>
            </a:extLst>
          </p:cNvPr>
          <p:cNvSpPr/>
          <p:nvPr/>
        </p:nvSpPr>
        <p:spPr>
          <a:xfrm>
            <a:off x="1753985" y="0"/>
            <a:ext cx="10573790" cy="423803"/>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solidFill>
                  <a:srgbClr val="FFC000"/>
                </a:solidFill>
              </a:rPr>
              <a:t>QUERY 11 </a:t>
            </a:r>
            <a:r>
              <a:rPr lang="en-GB"/>
              <a:t>– </a:t>
            </a:r>
            <a:r>
              <a:rPr lang="en-IN" i="1">
                <a:solidFill>
                  <a:schemeClr val="accent6"/>
                </a:solidFill>
              </a:rPr>
              <a:t>SQL CODE</a:t>
            </a:r>
          </a:p>
        </p:txBody>
      </p:sp>
      <p:sp>
        <p:nvSpPr>
          <p:cNvPr id="8" name="Parallelogram 7">
            <a:extLst>
              <a:ext uri="{FF2B5EF4-FFF2-40B4-BE49-F238E27FC236}">
                <a16:creationId xmlns:a16="http://schemas.microsoft.com/office/drawing/2014/main" id="{BE667244-74B5-FE72-3F46-C9CE25A7E17B}"/>
              </a:ext>
            </a:extLst>
          </p:cNvPr>
          <p:cNvSpPr/>
          <p:nvPr/>
        </p:nvSpPr>
        <p:spPr>
          <a:xfrm>
            <a:off x="-143629" y="6434197"/>
            <a:ext cx="10675854" cy="423803"/>
          </a:xfrm>
          <a:prstGeom prst="parallelogram">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endParaRPr lang="en-IN" sz="1400"/>
          </a:p>
        </p:txBody>
      </p:sp>
      <p:pic>
        <p:nvPicPr>
          <p:cNvPr id="5" name="Picture 4" descr="A computer file with a pink label&#10;&#10;Description automatically generated with medium confidence">
            <a:extLst>
              <a:ext uri="{FF2B5EF4-FFF2-40B4-BE49-F238E27FC236}">
                <a16:creationId xmlns:a16="http://schemas.microsoft.com/office/drawing/2014/main" id="{574DDB9A-1C8D-BF8E-58DF-8F7097DC9D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506" y="664482"/>
            <a:ext cx="1011260" cy="1011260"/>
          </a:xfrm>
          <a:prstGeom prst="rect">
            <a:avLst/>
          </a:prstGeom>
        </p:spPr>
      </p:pic>
      <p:pic>
        <p:nvPicPr>
          <p:cNvPr id="14" name="Content Placeholder 4">
            <a:extLst>
              <a:ext uri="{FF2B5EF4-FFF2-40B4-BE49-F238E27FC236}">
                <a16:creationId xmlns:a16="http://schemas.microsoft.com/office/drawing/2014/main" id="{8E5DB557-38D5-975E-B9D7-ABDA078511F4}"/>
              </a:ext>
            </a:extLst>
          </p:cNvPr>
          <p:cNvPicPr>
            <a:picLocks noGrp="1" noChangeAspect="1"/>
          </p:cNvPicPr>
          <p:nvPr>
            <p:ph idx="1"/>
          </p:nvPr>
        </p:nvPicPr>
        <p:blipFill>
          <a:blip r:embed="rId3"/>
          <a:stretch>
            <a:fillRect/>
          </a:stretch>
        </p:blipFill>
        <p:spPr>
          <a:xfrm>
            <a:off x="1579879" y="1308093"/>
            <a:ext cx="6572909" cy="1956654"/>
          </a:xfrm>
        </p:spPr>
      </p:pic>
      <p:pic>
        <p:nvPicPr>
          <p:cNvPr id="15" name="Picture 14">
            <a:extLst>
              <a:ext uri="{FF2B5EF4-FFF2-40B4-BE49-F238E27FC236}">
                <a16:creationId xmlns:a16="http://schemas.microsoft.com/office/drawing/2014/main" id="{9310D81B-8DFC-C6C6-384D-08A956487AD0}"/>
              </a:ext>
            </a:extLst>
          </p:cNvPr>
          <p:cNvPicPr>
            <a:picLocks noChangeAspect="1"/>
          </p:cNvPicPr>
          <p:nvPr/>
        </p:nvPicPr>
        <p:blipFill rotWithShape="1">
          <a:blip r:embed="rId4"/>
          <a:srcRect b="13403"/>
          <a:stretch/>
        </p:blipFill>
        <p:spPr>
          <a:xfrm>
            <a:off x="7970520" y="2696157"/>
            <a:ext cx="3069705" cy="2353364"/>
          </a:xfrm>
          <a:prstGeom prst="rect">
            <a:avLst/>
          </a:prstGeom>
        </p:spPr>
      </p:pic>
      <p:pic>
        <p:nvPicPr>
          <p:cNvPr id="12" name="Picture 11" descr="A black background with a black square&#10;&#10;Description automatically generated with medium confidence">
            <a:extLst>
              <a:ext uri="{FF2B5EF4-FFF2-40B4-BE49-F238E27FC236}">
                <a16:creationId xmlns:a16="http://schemas.microsoft.com/office/drawing/2014/main" id="{04219384-DE03-5942-6AF5-68149332B8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81376" y="2486460"/>
            <a:ext cx="778287" cy="778287"/>
          </a:xfrm>
          <a:prstGeom prst="rect">
            <a:avLst/>
          </a:prstGeom>
        </p:spPr>
      </p:pic>
    </p:spTree>
    <p:extLst>
      <p:ext uri="{BB962C8B-B14F-4D97-AF65-F5344CB8AC3E}">
        <p14:creationId xmlns:p14="http://schemas.microsoft.com/office/powerpoint/2010/main" val="1957405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4B30A35-213C-86D1-1CA6-E0D65AFE40FB}"/>
              </a:ext>
            </a:extLst>
          </p:cNvPr>
          <p:cNvSpPr/>
          <p:nvPr/>
        </p:nvSpPr>
        <p:spPr>
          <a:xfrm>
            <a:off x="10371513" y="6434196"/>
            <a:ext cx="1820487" cy="423804"/>
          </a:xfrm>
          <a:prstGeom prst="rect">
            <a:avLst/>
          </a:prstGeom>
          <a:solidFill>
            <a:schemeClr val="tx1"/>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a:t>33</a:t>
            </a:r>
          </a:p>
        </p:txBody>
      </p:sp>
      <p:sp>
        <p:nvSpPr>
          <p:cNvPr id="6" name="Parallelogram 5">
            <a:extLst>
              <a:ext uri="{FF2B5EF4-FFF2-40B4-BE49-F238E27FC236}">
                <a16:creationId xmlns:a16="http://schemas.microsoft.com/office/drawing/2014/main" id="{FFAE2CA8-6F6E-10A8-27E4-EB18FF69DAD7}"/>
              </a:ext>
            </a:extLst>
          </p:cNvPr>
          <p:cNvSpPr/>
          <p:nvPr/>
        </p:nvSpPr>
        <p:spPr>
          <a:xfrm>
            <a:off x="-143629" y="0"/>
            <a:ext cx="2188560" cy="423803"/>
          </a:xfrm>
          <a:prstGeom prst="parallelogram">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a:t>3</a:t>
            </a:r>
            <a:endParaRPr lang="en-IN"/>
          </a:p>
        </p:txBody>
      </p:sp>
      <p:sp>
        <p:nvSpPr>
          <p:cNvPr id="7" name="Parallelogram 6">
            <a:extLst>
              <a:ext uri="{FF2B5EF4-FFF2-40B4-BE49-F238E27FC236}">
                <a16:creationId xmlns:a16="http://schemas.microsoft.com/office/drawing/2014/main" id="{A6A33B49-A675-C376-751A-66B2CA976B71}"/>
              </a:ext>
            </a:extLst>
          </p:cNvPr>
          <p:cNvSpPr/>
          <p:nvPr/>
        </p:nvSpPr>
        <p:spPr>
          <a:xfrm>
            <a:off x="1753985" y="0"/>
            <a:ext cx="10573790" cy="423803"/>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solidFill>
                  <a:srgbClr val="FFC000"/>
                </a:solidFill>
              </a:rPr>
              <a:t>QUERY 12 </a:t>
            </a:r>
            <a:r>
              <a:rPr lang="en-GB"/>
              <a:t>– </a:t>
            </a:r>
            <a:r>
              <a:rPr lang="en-IN" i="1">
                <a:solidFill>
                  <a:schemeClr val="accent6"/>
                </a:solidFill>
              </a:rPr>
              <a:t>Summary Statistics</a:t>
            </a:r>
          </a:p>
        </p:txBody>
      </p:sp>
      <p:sp>
        <p:nvSpPr>
          <p:cNvPr id="8" name="Parallelogram 7">
            <a:extLst>
              <a:ext uri="{FF2B5EF4-FFF2-40B4-BE49-F238E27FC236}">
                <a16:creationId xmlns:a16="http://schemas.microsoft.com/office/drawing/2014/main" id="{BE667244-74B5-FE72-3F46-C9CE25A7E17B}"/>
              </a:ext>
            </a:extLst>
          </p:cNvPr>
          <p:cNvSpPr/>
          <p:nvPr/>
        </p:nvSpPr>
        <p:spPr>
          <a:xfrm>
            <a:off x="-143629" y="6434197"/>
            <a:ext cx="10675854" cy="423803"/>
          </a:xfrm>
          <a:prstGeom prst="parallelogram">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endParaRPr lang="en-IN" sz="1400"/>
          </a:p>
        </p:txBody>
      </p:sp>
      <p:sp>
        <p:nvSpPr>
          <p:cNvPr id="10" name="Content Placeholder 2">
            <a:extLst>
              <a:ext uri="{FF2B5EF4-FFF2-40B4-BE49-F238E27FC236}">
                <a16:creationId xmlns:a16="http://schemas.microsoft.com/office/drawing/2014/main" id="{F185840F-5249-F224-6D7C-A778374A64A0}"/>
              </a:ext>
            </a:extLst>
          </p:cNvPr>
          <p:cNvSpPr txBox="1">
            <a:spLocks/>
          </p:cNvSpPr>
          <p:nvPr/>
        </p:nvSpPr>
        <p:spPr>
          <a:xfrm>
            <a:off x="4258981" y="2542583"/>
            <a:ext cx="6600118" cy="1866858"/>
          </a:xfr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000" b="1">
                <a:latin typeface="Calibri body"/>
              </a:rPr>
              <a:t>Calculating :</a:t>
            </a:r>
          </a:p>
          <a:p>
            <a:pPr marL="342900" indent="-342900">
              <a:buFont typeface="Arial" panose="020B0604020202020204" pitchFamily="34" charset="0"/>
              <a:buChar char="•"/>
            </a:pPr>
            <a:r>
              <a:rPr lang="en-IN" sz="2000">
                <a:latin typeface="Calibri body"/>
              </a:rPr>
              <a:t>The no of Leads in the last month</a:t>
            </a:r>
          </a:p>
          <a:p>
            <a:pPr marL="342900" indent="-342900">
              <a:buFont typeface="Arial" panose="020B0604020202020204" pitchFamily="34" charset="0"/>
              <a:buChar char="•"/>
            </a:pPr>
            <a:r>
              <a:rPr lang="en-IN" sz="2000">
                <a:latin typeface="Calibri body"/>
              </a:rPr>
              <a:t>The no of reports written in the last month</a:t>
            </a:r>
          </a:p>
          <a:p>
            <a:pPr marL="342900" indent="-342900">
              <a:buFont typeface="Arial" panose="020B0604020202020204" pitchFamily="34" charset="0"/>
              <a:buChar char="•"/>
            </a:pPr>
            <a:r>
              <a:rPr lang="en-IN" sz="2000">
                <a:latin typeface="Calibri body"/>
              </a:rPr>
              <a:t>The no of reports uploaded in the last month </a:t>
            </a:r>
            <a:endParaRPr lang="en-IN" sz="2000"/>
          </a:p>
        </p:txBody>
      </p:sp>
      <p:pic>
        <p:nvPicPr>
          <p:cNvPr id="3" name="Graphic 2" descr="Research with solid fill">
            <a:extLst>
              <a:ext uri="{FF2B5EF4-FFF2-40B4-BE49-F238E27FC236}">
                <a16:creationId xmlns:a16="http://schemas.microsoft.com/office/drawing/2014/main" id="{5BC93C2F-16AA-5284-18E0-18102DC2E0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 y="2160459"/>
            <a:ext cx="3261360" cy="3261360"/>
          </a:xfrm>
          <a:prstGeom prst="rect">
            <a:avLst/>
          </a:prstGeom>
        </p:spPr>
      </p:pic>
    </p:spTree>
    <p:extLst>
      <p:ext uri="{BB962C8B-B14F-4D97-AF65-F5344CB8AC3E}">
        <p14:creationId xmlns:p14="http://schemas.microsoft.com/office/powerpoint/2010/main" val="24890593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4B30A35-213C-86D1-1CA6-E0D65AFE40FB}"/>
              </a:ext>
            </a:extLst>
          </p:cNvPr>
          <p:cNvSpPr/>
          <p:nvPr/>
        </p:nvSpPr>
        <p:spPr>
          <a:xfrm>
            <a:off x="10371513" y="6434196"/>
            <a:ext cx="1820487" cy="423804"/>
          </a:xfrm>
          <a:prstGeom prst="rect">
            <a:avLst/>
          </a:prstGeom>
          <a:solidFill>
            <a:schemeClr val="tx1"/>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a:t>34</a:t>
            </a:r>
          </a:p>
        </p:txBody>
      </p:sp>
      <p:sp>
        <p:nvSpPr>
          <p:cNvPr id="6" name="Parallelogram 5">
            <a:extLst>
              <a:ext uri="{FF2B5EF4-FFF2-40B4-BE49-F238E27FC236}">
                <a16:creationId xmlns:a16="http://schemas.microsoft.com/office/drawing/2014/main" id="{FFAE2CA8-6F6E-10A8-27E4-EB18FF69DAD7}"/>
              </a:ext>
            </a:extLst>
          </p:cNvPr>
          <p:cNvSpPr/>
          <p:nvPr/>
        </p:nvSpPr>
        <p:spPr>
          <a:xfrm>
            <a:off x="-143629" y="0"/>
            <a:ext cx="2188560" cy="423803"/>
          </a:xfrm>
          <a:prstGeom prst="parallelogram">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a:t>3</a:t>
            </a:r>
            <a:endParaRPr lang="en-IN"/>
          </a:p>
        </p:txBody>
      </p:sp>
      <p:sp>
        <p:nvSpPr>
          <p:cNvPr id="7" name="Parallelogram 6">
            <a:extLst>
              <a:ext uri="{FF2B5EF4-FFF2-40B4-BE49-F238E27FC236}">
                <a16:creationId xmlns:a16="http://schemas.microsoft.com/office/drawing/2014/main" id="{A6A33B49-A675-C376-751A-66B2CA976B71}"/>
              </a:ext>
            </a:extLst>
          </p:cNvPr>
          <p:cNvSpPr/>
          <p:nvPr/>
        </p:nvSpPr>
        <p:spPr>
          <a:xfrm>
            <a:off x="1753985" y="0"/>
            <a:ext cx="10573790" cy="423803"/>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solidFill>
                  <a:srgbClr val="FFC000"/>
                </a:solidFill>
              </a:rPr>
              <a:t>QUERY 12 </a:t>
            </a:r>
            <a:r>
              <a:rPr lang="en-GB"/>
              <a:t>– </a:t>
            </a:r>
            <a:r>
              <a:rPr lang="en-IN" i="1">
                <a:solidFill>
                  <a:schemeClr val="accent6"/>
                </a:solidFill>
              </a:rPr>
              <a:t>SQL CODE</a:t>
            </a:r>
          </a:p>
        </p:txBody>
      </p:sp>
      <p:sp>
        <p:nvSpPr>
          <p:cNvPr id="8" name="Parallelogram 7">
            <a:extLst>
              <a:ext uri="{FF2B5EF4-FFF2-40B4-BE49-F238E27FC236}">
                <a16:creationId xmlns:a16="http://schemas.microsoft.com/office/drawing/2014/main" id="{BE667244-74B5-FE72-3F46-C9CE25A7E17B}"/>
              </a:ext>
            </a:extLst>
          </p:cNvPr>
          <p:cNvSpPr/>
          <p:nvPr/>
        </p:nvSpPr>
        <p:spPr>
          <a:xfrm>
            <a:off x="-143629" y="6434197"/>
            <a:ext cx="10675854" cy="423803"/>
          </a:xfrm>
          <a:prstGeom prst="parallelogram">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endParaRPr lang="en-IN" sz="1400"/>
          </a:p>
        </p:txBody>
      </p:sp>
      <p:pic>
        <p:nvPicPr>
          <p:cNvPr id="5" name="Picture 4" descr="A computer file with a pink label&#10;&#10;Description automatically generated with medium confidence">
            <a:extLst>
              <a:ext uri="{FF2B5EF4-FFF2-40B4-BE49-F238E27FC236}">
                <a16:creationId xmlns:a16="http://schemas.microsoft.com/office/drawing/2014/main" id="{574DDB9A-1C8D-BF8E-58DF-8F7097DC9D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506" y="664482"/>
            <a:ext cx="1011260" cy="1011260"/>
          </a:xfrm>
          <a:prstGeom prst="rect">
            <a:avLst/>
          </a:prstGeom>
        </p:spPr>
      </p:pic>
      <p:pic>
        <p:nvPicPr>
          <p:cNvPr id="9" name="Picture 8">
            <a:extLst>
              <a:ext uri="{FF2B5EF4-FFF2-40B4-BE49-F238E27FC236}">
                <a16:creationId xmlns:a16="http://schemas.microsoft.com/office/drawing/2014/main" id="{0D9CCD9A-0957-A1C1-E32F-FAB388F159A7}"/>
              </a:ext>
            </a:extLst>
          </p:cNvPr>
          <p:cNvPicPr>
            <a:picLocks noChangeAspect="1"/>
          </p:cNvPicPr>
          <p:nvPr/>
        </p:nvPicPr>
        <p:blipFill rotWithShape="1">
          <a:blip r:embed="rId3"/>
          <a:srcRect t="10094"/>
          <a:stretch/>
        </p:blipFill>
        <p:spPr>
          <a:xfrm>
            <a:off x="1595120" y="1234606"/>
            <a:ext cx="6360467" cy="2916914"/>
          </a:xfrm>
          <a:prstGeom prst="rect">
            <a:avLst/>
          </a:prstGeom>
        </p:spPr>
      </p:pic>
      <p:pic>
        <p:nvPicPr>
          <p:cNvPr id="10" name="Picture 9">
            <a:extLst>
              <a:ext uri="{FF2B5EF4-FFF2-40B4-BE49-F238E27FC236}">
                <a16:creationId xmlns:a16="http://schemas.microsoft.com/office/drawing/2014/main" id="{0C53542C-E4EC-23D1-37CB-F9F1BFCEC5E6}"/>
              </a:ext>
            </a:extLst>
          </p:cNvPr>
          <p:cNvPicPr>
            <a:picLocks noChangeAspect="1"/>
          </p:cNvPicPr>
          <p:nvPr/>
        </p:nvPicPr>
        <p:blipFill rotWithShape="1">
          <a:blip r:embed="rId4"/>
          <a:srcRect t="-1" r="61977" b="1047"/>
          <a:stretch/>
        </p:blipFill>
        <p:spPr>
          <a:xfrm>
            <a:off x="7430089" y="3658696"/>
            <a:ext cx="3674003" cy="656608"/>
          </a:xfrm>
          <a:prstGeom prst="rect">
            <a:avLst/>
          </a:prstGeom>
        </p:spPr>
      </p:pic>
      <p:pic>
        <p:nvPicPr>
          <p:cNvPr id="11" name="Picture 10">
            <a:extLst>
              <a:ext uri="{FF2B5EF4-FFF2-40B4-BE49-F238E27FC236}">
                <a16:creationId xmlns:a16="http://schemas.microsoft.com/office/drawing/2014/main" id="{6012F6CA-4119-6B4D-10ED-AFA54AF5A746}"/>
              </a:ext>
            </a:extLst>
          </p:cNvPr>
          <p:cNvPicPr>
            <a:picLocks noChangeAspect="1"/>
          </p:cNvPicPr>
          <p:nvPr/>
        </p:nvPicPr>
        <p:blipFill rotWithShape="1">
          <a:blip r:embed="rId5"/>
          <a:srcRect t="12016" r="50253" b="-10901"/>
          <a:stretch/>
        </p:blipFill>
        <p:spPr>
          <a:xfrm>
            <a:off x="7409770" y="4415280"/>
            <a:ext cx="3236055" cy="783608"/>
          </a:xfrm>
          <a:prstGeom prst="rect">
            <a:avLst/>
          </a:prstGeom>
        </p:spPr>
      </p:pic>
      <p:pic>
        <p:nvPicPr>
          <p:cNvPr id="13" name="Picture 12">
            <a:extLst>
              <a:ext uri="{FF2B5EF4-FFF2-40B4-BE49-F238E27FC236}">
                <a16:creationId xmlns:a16="http://schemas.microsoft.com/office/drawing/2014/main" id="{8C256C5A-7CA5-0313-DF42-302DB25173DC}"/>
              </a:ext>
            </a:extLst>
          </p:cNvPr>
          <p:cNvPicPr>
            <a:picLocks noChangeAspect="1"/>
          </p:cNvPicPr>
          <p:nvPr/>
        </p:nvPicPr>
        <p:blipFill rotWithShape="1">
          <a:blip r:embed="rId6"/>
          <a:srcRect t="10835"/>
          <a:stretch/>
        </p:blipFill>
        <p:spPr>
          <a:xfrm>
            <a:off x="7365864" y="5219208"/>
            <a:ext cx="4271812" cy="585466"/>
          </a:xfrm>
          <a:prstGeom prst="rect">
            <a:avLst/>
          </a:prstGeom>
        </p:spPr>
      </p:pic>
      <p:pic>
        <p:nvPicPr>
          <p:cNvPr id="12" name="Picture 11" descr="A black background with a black square&#10;&#10;Description automatically generated with medium confidence">
            <a:extLst>
              <a:ext uri="{FF2B5EF4-FFF2-40B4-BE49-F238E27FC236}">
                <a16:creationId xmlns:a16="http://schemas.microsoft.com/office/drawing/2014/main" id="{04219384-DE03-5942-6AF5-68149332B8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76720" y="3219565"/>
            <a:ext cx="778287" cy="778287"/>
          </a:xfrm>
          <a:prstGeom prst="rect">
            <a:avLst/>
          </a:prstGeom>
        </p:spPr>
      </p:pic>
    </p:spTree>
    <p:extLst>
      <p:ext uri="{BB962C8B-B14F-4D97-AF65-F5344CB8AC3E}">
        <p14:creationId xmlns:p14="http://schemas.microsoft.com/office/powerpoint/2010/main" val="2182711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4B30A35-213C-86D1-1CA6-E0D65AFE40FB}"/>
              </a:ext>
            </a:extLst>
          </p:cNvPr>
          <p:cNvSpPr/>
          <p:nvPr/>
        </p:nvSpPr>
        <p:spPr>
          <a:xfrm>
            <a:off x="10371513" y="6434196"/>
            <a:ext cx="1820487" cy="423804"/>
          </a:xfrm>
          <a:prstGeom prst="rect">
            <a:avLst/>
          </a:prstGeom>
          <a:solidFill>
            <a:schemeClr val="tx1"/>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a:t>35</a:t>
            </a:r>
          </a:p>
        </p:txBody>
      </p:sp>
      <p:sp>
        <p:nvSpPr>
          <p:cNvPr id="6" name="Parallelogram 5">
            <a:extLst>
              <a:ext uri="{FF2B5EF4-FFF2-40B4-BE49-F238E27FC236}">
                <a16:creationId xmlns:a16="http://schemas.microsoft.com/office/drawing/2014/main" id="{FFAE2CA8-6F6E-10A8-27E4-EB18FF69DAD7}"/>
              </a:ext>
            </a:extLst>
          </p:cNvPr>
          <p:cNvSpPr/>
          <p:nvPr/>
        </p:nvSpPr>
        <p:spPr>
          <a:xfrm>
            <a:off x="-143629" y="0"/>
            <a:ext cx="2188560" cy="423803"/>
          </a:xfrm>
          <a:prstGeom prst="parallelogram">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a:t>3</a:t>
            </a:r>
            <a:endParaRPr lang="en-IN"/>
          </a:p>
        </p:txBody>
      </p:sp>
      <p:sp>
        <p:nvSpPr>
          <p:cNvPr id="7" name="Parallelogram 6">
            <a:extLst>
              <a:ext uri="{FF2B5EF4-FFF2-40B4-BE49-F238E27FC236}">
                <a16:creationId xmlns:a16="http://schemas.microsoft.com/office/drawing/2014/main" id="{A6A33B49-A675-C376-751A-66B2CA976B71}"/>
              </a:ext>
            </a:extLst>
          </p:cNvPr>
          <p:cNvSpPr/>
          <p:nvPr/>
        </p:nvSpPr>
        <p:spPr>
          <a:xfrm>
            <a:off x="1753985" y="0"/>
            <a:ext cx="10573790" cy="423803"/>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solidFill>
                  <a:srgbClr val="FFC000"/>
                </a:solidFill>
              </a:rPr>
              <a:t>RECOMMENDATIONS</a:t>
            </a:r>
            <a:endParaRPr lang="en-IN" i="1">
              <a:solidFill>
                <a:schemeClr val="accent6"/>
              </a:solidFill>
            </a:endParaRPr>
          </a:p>
        </p:txBody>
      </p:sp>
      <p:sp>
        <p:nvSpPr>
          <p:cNvPr id="8" name="Parallelogram 7">
            <a:extLst>
              <a:ext uri="{FF2B5EF4-FFF2-40B4-BE49-F238E27FC236}">
                <a16:creationId xmlns:a16="http://schemas.microsoft.com/office/drawing/2014/main" id="{BE667244-74B5-FE72-3F46-C9CE25A7E17B}"/>
              </a:ext>
            </a:extLst>
          </p:cNvPr>
          <p:cNvSpPr/>
          <p:nvPr/>
        </p:nvSpPr>
        <p:spPr>
          <a:xfrm>
            <a:off x="-143629" y="6434197"/>
            <a:ext cx="10675854" cy="423803"/>
          </a:xfrm>
          <a:prstGeom prst="parallelogram">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endParaRPr lang="en-IN" sz="1400"/>
          </a:p>
        </p:txBody>
      </p:sp>
      <p:sp>
        <p:nvSpPr>
          <p:cNvPr id="3" name="TextBox 2">
            <a:extLst>
              <a:ext uri="{FF2B5EF4-FFF2-40B4-BE49-F238E27FC236}">
                <a16:creationId xmlns:a16="http://schemas.microsoft.com/office/drawing/2014/main" id="{4559F5CF-B205-2FD2-ED20-83DEDDFD775B}"/>
              </a:ext>
            </a:extLst>
          </p:cNvPr>
          <p:cNvSpPr txBox="1"/>
          <p:nvPr/>
        </p:nvSpPr>
        <p:spPr>
          <a:xfrm>
            <a:off x="944704" y="801331"/>
            <a:ext cx="9962781" cy="5397241"/>
          </a:xfrm>
          <a:prstGeom prst="rect">
            <a:avLst/>
          </a:prstGeom>
          <a:noFill/>
        </p:spPr>
        <p:txBody>
          <a:bodyPr wrap="square" lIns="91440" tIns="45720" rIns="91440" bIns="45720" anchor="t">
            <a:spAutoFit/>
          </a:bodyPr>
          <a:lstStyle/>
          <a:p>
            <a:pPr algn="just">
              <a:lnSpc>
                <a:spcPct val="107000"/>
              </a:lnSpc>
              <a:spcAft>
                <a:spcPts val="800"/>
              </a:spcAft>
            </a:pPr>
            <a:r>
              <a:rPr lang="en-IN" sz="1800" b="1" kern="100">
                <a:effectLst/>
                <a:latin typeface="Calibri"/>
                <a:ea typeface="Calibri"/>
                <a:cs typeface="Arial"/>
              </a:rPr>
              <a:t>Data Integrity and Validation:</a:t>
            </a:r>
            <a:endParaRPr lang="en-IN" sz="1800" kern="100">
              <a:effectLst/>
              <a:latin typeface="Calibri"/>
              <a:ea typeface="Calibri"/>
              <a:cs typeface="Arial"/>
            </a:endParaRPr>
          </a:p>
          <a:p>
            <a:pPr marL="342900" lvl="0" indent="-342900" algn="just">
              <a:lnSpc>
                <a:spcPct val="107000"/>
              </a:lnSpc>
              <a:spcAft>
                <a:spcPts val="800"/>
              </a:spcAft>
              <a:buFont typeface="Symbol" panose="05050102010706020507" pitchFamily="18" charset="2"/>
              <a:buChar char=""/>
            </a:pPr>
            <a:r>
              <a:rPr lang="en-IN" sz="1800" kern="100">
                <a:effectLst/>
                <a:latin typeface="Calibri"/>
                <a:ea typeface="Calibri"/>
                <a:cs typeface="Arial"/>
              </a:rPr>
              <a:t>Implement data validation checks to minimize manual data errors and ensure data accuracy.</a:t>
            </a:r>
          </a:p>
          <a:p>
            <a:pPr algn="just">
              <a:lnSpc>
                <a:spcPct val="107000"/>
              </a:lnSpc>
              <a:spcAft>
                <a:spcPts val="800"/>
              </a:spcAft>
            </a:pPr>
            <a:r>
              <a:rPr lang="en-IN" sz="1800" b="1" kern="100">
                <a:effectLst/>
                <a:latin typeface="Calibri"/>
                <a:ea typeface="Calibri"/>
                <a:cs typeface="Arial"/>
              </a:rPr>
              <a:t>Structured Storage:</a:t>
            </a:r>
            <a:endParaRPr lang="en-IN" sz="1800" kern="100">
              <a:effectLst/>
              <a:latin typeface="Calibri"/>
              <a:ea typeface="Calibri"/>
              <a:cs typeface="Arial"/>
            </a:endParaRPr>
          </a:p>
          <a:p>
            <a:pPr marL="342900" lvl="0" indent="-342900" algn="just">
              <a:lnSpc>
                <a:spcPct val="107000"/>
              </a:lnSpc>
              <a:spcAft>
                <a:spcPts val="800"/>
              </a:spcAft>
              <a:buFont typeface="Symbol" panose="05050102010706020507" pitchFamily="18" charset="2"/>
              <a:buChar char=""/>
            </a:pPr>
            <a:r>
              <a:rPr lang="en-IN" sz="1800" kern="100">
                <a:effectLst/>
                <a:latin typeface="Calibri"/>
                <a:ea typeface="Calibri"/>
                <a:cs typeface="Arial"/>
              </a:rPr>
              <a:t>Store all data in a structured format, adhering to the Third Normal Form (3NF), for easy reference in the future.</a:t>
            </a:r>
          </a:p>
          <a:p>
            <a:pPr algn="just">
              <a:lnSpc>
                <a:spcPct val="107000"/>
              </a:lnSpc>
              <a:spcAft>
                <a:spcPts val="800"/>
              </a:spcAft>
            </a:pPr>
            <a:r>
              <a:rPr lang="en-IN" sz="1800" b="1" kern="100">
                <a:effectLst/>
                <a:latin typeface="Calibri"/>
                <a:ea typeface="Calibri"/>
                <a:cs typeface="Arial"/>
              </a:rPr>
              <a:t>Scalability and Performance:</a:t>
            </a:r>
            <a:endParaRPr lang="en-IN" sz="1800" kern="100">
              <a:effectLst/>
              <a:latin typeface="Calibri"/>
              <a:ea typeface="Calibri"/>
              <a:cs typeface="Arial"/>
            </a:endParaRPr>
          </a:p>
          <a:p>
            <a:pPr marL="342900" lvl="0" indent="-342900" algn="just">
              <a:lnSpc>
                <a:spcPct val="107000"/>
              </a:lnSpc>
              <a:buFont typeface="Symbol" panose="05050102010706020507" pitchFamily="18" charset="2"/>
              <a:buChar char=""/>
            </a:pPr>
            <a:r>
              <a:rPr lang="en-IN" sz="1800" kern="100">
                <a:effectLst/>
                <a:latin typeface="Calibri"/>
                <a:ea typeface="Calibri"/>
                <a:cs typeface="Arial"/>
              </a:rPr>
              <a:t>Design the database for computational efficiency, allowing it to handle large data volumes with minimal system lags.</a:t>
            </a:r>
          </a:p>
          <a:p>
            <a:pPr marL="342900" lvl="0" indent="-342900" algn="just">
              <a:lnSpc>
                <a:spcPct val="107000"/>
              </a:lnSpc>
              <a:spcAft>
                <a:spcPts val="800"/>
              </a:spcAft>
              <a:buFont typeface="Symbol" panose="05050102010706020507" pitchFamily="18" charset="2"/>
              <a:buChar char=""/>
            </a:pPr>
            <a:r>
              <a:rPr lang="en-IN" sz="1800" kern="100">
                <a:effectLst/>
                <a:latin typeface="Calibri"/>
                <a:ea typeface="Calibri"/>
                <a:cs typeface="Arial"/>
              </a:rPr>
              <a:t>Utilize appropriate indexing and partitioning strategies for performance optimization.</a:t>
            </a:r>
          </a:p>
          <a:p>
            <a:pPr algn="just">
              <a:lnSpc>
                <a:spcPct val="107000"/>
              </a:lnSpc>
              <a:spcAft>
                <a:spcPts val="800"/>
              </a:spcAft>
            </a:pPr>
            <a:r>
              <a:rPr lang="en-IN" sz="1800" b="1" kern="100">
                <a:effectLst/>
                <a:latin typeface="Calibri"/>
                <a:ea typeface="Calibri"/>
                <a:cs typeface="Arial"/>
              </a:rPr>
              <a:t>Data Volume:</a:t>
            </a:r>
            <a:endParaRPr lang="en-IN" sz="1800" kern="100">
              <a:effectLst/>
              <a:latin typeface="Calibri"/>
              <a:ea typeface="Calibri"/>
              <a:cs typeface="Arial"/>
            </a:endParaRPr>
          </a:p>
          <a:p>
            <a:pPr marL="342900" lvl="0" indent="-342900" algn="just">
              <a:lnSpc>
                <a:spcPct val="107000"/>
              </a:lnSpc>
              <a:buFont typeface="Symbol" panose="05050102010706020507" pitchFamily="18" charset="2"/>
              <a:buChar char=""/>
            </a:pPr>
            <a:r>
              <a:rPr lang="en-IN" sz="1800" kern="100">
                <a:effectLst/>
                <a:latin typeface="Calibri"/>
                <a:ea typeface="Calibri"/>
                <a:cs typeface="Arial"/>
              </a:rPr>
              <a:t>Recognize that Excel is not suitable for storing extensive data sets due to limitations; an SQL database is better equipped for handling large amounts of data.</a:t>
            </a:r>
          </a:p>
          <a:p>
            <a:pPr marL="342900" indent="-342900" algn="just">
              <a:lnSpc>
                <a:spcPct val="107000"/>
              </a:lnSpc>
              <a:buFont typeface="Symbol" panose="05050102010706020507" pitchFamily="18" charset="2"/>
              <a:buChar char=""/>
            </a:pPr>
            <a:endParaRPr lang="en-IN" kern="100">
              <a:latin typeface="Calibri"/>
              <a:ea typeface="Calibri"/>
              <a:cs typeface="Arial"/>
            </a:endParaRPr>
          </a:p>
          <a:p>
            <a:pPr lvl="0" algn="just">
              <a:lnSpc>
                <a:spcPct val="107000"/>
              </a:lnSpc>
              <a:spcAft>
                <a:spcPts val="800"/>
              </a:spcAft>
            </a:pPr>
            <a:r>
              <a:rPr lang="en-IN" sz="1800" i="1" kern="100">
                <a:effectLst/>
                <a:latin typeface="Calibri"/>
                <a:ea typeface="Calibri"/>
                <a:cs typeface="Arial"/>
              </a:rPr>
              <a:t>By following these recommendations, you can maintain data accuracy, structure, and performance, which Excel may struggle to handle for extensive data storage.</a:t>
            </a:r>
          </a:p>
        </p:txBody>
      </p:sp>
    </p:spTree>
    <p:extLst>
      <p:ext uri="{BB962C8B-B14F-4D97-AF65-F5344CB8AC3E}">
        <p14:creationId xmlns:p14="http://schemas.microsoft.com/office/powerpoint/2010/main" val="6615862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47DAC9-5246-7B2F-A8B7-267BAD9DD386}"/>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E4A0A5F-8B44-02EB-E1D8-A2AD5658C1C0}"/>
              </a:ext>
            </a:extLst>
          </p:cNvPr>
          <p:cNvSpPr/>
          <p:nvPr/>
        </p:nvSpPr>
        <p:spPr>
          <a:xfrm>
            <a:off x="6104468" y="3699934"/>
            <a:ext cx="4267200" cy="1515533"/>
          </a:xfrm>
          <a:prstGeom prst="rect">
            <a:avLst/>
          </a:prstGeom>
          <a:solidFill>
            <a:srgbClr val="00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617F94B-972A-7B8F-ECEF-112DB3A23B8E}"/>
              </a:ext>
            </a:extLst>
          </p:cNvPr>
          <p:cNvSpPr/>
          <p:nvPr/>
        </p:nvSpPr>
        <p:spPr>
          <a:xfrm>
            <a:off x="6104467" y="1405243"/>
            <a:ext cx="6087533" cy="55873"/>
          </a:xfrm>
          <a:prstGeom prst="rect">
            <a:avLst/>
          </a:prstGeom>
          <a:solidFill>
            <a:srgbClr val="206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2E98D88-CDC3-68A8-230D-81C5096C5CDE}"/>
              </a:ext>
            </a:extLst>
          </p:cNvPr>
          <p:cNvSpPr txBox="1"/>
          <p:nvPr/>
        </p:nvSpPr>
        <p:spPr>
          <a:xfrm>
            <a:off x="8401353" y="2327069"/>
            <a:ext cx="3540035" cy="830997"/>
          </a:xfrm>
          <a:prstGeom prst="rect">
            <a:avLst/>
          </a:prstGeom>
          <a:noFill/>
        </p:spPr>
        <p:txBody>
          <a:bodyPr wrap="square" rtlCol="0">
            <a:spAutoFit/>
          </a:bodyPr>
          <a:lstStyle/>
          <a:p>
            <a:r>
              <a:rPr lang="en-GB" sz="4800">
                <a:solidFill>
                  <a:schemeClr val="bg1"/>
                </a:solidFill>
                <a:latin typeface="Berlin Sans FB" panose="020E0602020502020306" pitchFamily="34" charset="0"/>
              </a:rPr>
              <a:t>THANK YOU</a:t>
            </a:r>
            <a:endParaRPr lang="en-IN" sz="4800">
              <a:solidFill>
                <a:schemeClr val="bg1"/>
              </a:solidFill>
              <a:latin typeface="Berlin Sans FB" panose="020E0602020502020306" pitchFamily="34" charset="0"/>
            </a:endParaRPr>
          </a:p>
        </p:txBody>
      </p:sp>
    </p:spTree>
    <p:extLst>
      <p:ext uri="{BB962C8B-B14F-4D97-AF65-F5344CB8AC3E}">
        <p14:creationId xmlns:p14="http://schemas.microsoft.com/office/powerpoint/2010/main" val="1569079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2D56E562-2ABD-4E0F-96CD-E18ADB058265}"/>
              </a:ext>
            </a:extLst>
          </p:cNvPr>
          <p:cNvSpPr txBox="1">
            <a:spLocks/>
          </p:cNvSpPr>
          <p:nvPr/>
        </p:nvSpPr>
        <p:spPr>
          <a:xfrm>
            <a:off x="1239999" y="2730"/>
            <a:ext cx="2814298" cy="266062"/>
          </a:xfrm>
          <a:prstGeom prst="rect">
            <a:avLst/>
          </a:prstGeom>
        </p:spPr>
        <p:txBody>
          <a:bodyPr anchor="ctr" anchorCtr="0">
            <a:noAutofit/>
          </a:bodyPr>
          <a:lstStyle>
            <a:lvl1pPr algn="ctr" defTabSz="914400" rtl="0" eaLnBrk="1" latinLnBrk="0" hangingPunct="1">
              <a:lnSpc>
                <a:spcPct val="90000"/>
              </a:lnSpc>
              <a:spcBef>
                <a:spcPct val="0"/>
              </a:spcBef>
              <a:buNone/>
              <a:defRPr sz="6000" b="1" kern="1200">
                <a:solidFill>
                  <a:schemeClr val="bg1"/>
                </a:solidFill>
                <a:latin typeface="Segoe UI" panose="020B0502040204020203" pitchFamily="34" charset="0"/>
                <a:ea typeface="+mj-ea"/>
                <a:cs typeface="Segoe UI"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1600">
                <a:solidFill>
                  <a:prstClr val="white"/>
                </a:solidFill>
                <a:latin typeface="Calibri Light"/>
              </a:rPr>
              <a:t>Company Overview</a:t>
            </a:r>
            <a:endParaRPr kumimoji="0" lang="en-US" sz="1600" b="1" i="0" u="none" strike="noStrike" kern="1200" cap="none" spc="0" normalizeH="0" baseline="0" noProof="0">
              <a:ln>
                <a:noFill/>
              </a:ln>
              <a:solidFill>
                <a:prstClr val="white"/>
              </a:solidFill>
              <a:effectLst/>
              <a:uLnTx/>
              <a:uFillTx/>
              <a:latin typeface="Calibri Light"/>
              <a:ea typeface="+mj-ea"/>
              <a:cs typeface="Segoe UI" panose="020B0502040204020203" pitchFamily="34" charset="0"/>
            </a:endParaRPr>
          </a:p>
        </p:txBody>
      </p:sp>
      <p:sp>
        <p:nvSpPr>
          <p:cNvPr id="21" name="TextBox 20">
            <a:extLst>
              <a:ext uri="{FF2B5EF4-FFF2-40B4-BE49-F238E27FC236}">
                <a16:creationId xmlns:a16="http://schemas.microsoft.com/office/drawing/2014/main" id="{253B32BF-A141-44F0-A1DB-DB734812BFB6}"/>
              </a:ext>
            </a:extLst>
          </p:cNvPr>
          <p:cNvSpPr txBox="1"/>
          <p:nvPr/>
        </p:nvSpPr>
        <p:spPr>
          <a:xfrm>
            <a:off x="409736" y="-72532"/>
            <a:ext cx="54982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Calibri"/>
                <a:ea typeface="+mn-ea"/>
                <a:cs typeface="+mn-cs"/>
              </a:rPr>
              <a:t>01</a:t>
            </a:r>
          </a:p>
        </p:txBody>
      </p:sp>
      <p:sp>
        <p:nvSpPr>
          <p:cNvPr id="14" name="TextBox 13">
            <a:extLst>
              <a:ext uri="{FF2B5EF4-FFF2-40B4-BE49-F238E27FC236}">
                <a16:creationId xmlns:a16="http://schemas.microsoft.com/office/drawing/2014/main" id="{085855AC-0289-4422-910A-0F859F1A7994}"/>
              </a:ext>
            </a:extLst>
          </p:cNvPr>
          <p:cNvSpPr txBox="1"/>
          <p:nvPr/>
        </p:nvSpPr>
        <p:spPr>
          <a:xfrm>
            <a:off x="409736" y="918003"/>
            <a:ext cx="10321764" cy="2054665"/>
          </a:xfrm>
          <a:prstGeom prst="rect">
            <a:avLst/>
          </a:prstGeom>
          <a:noFill/>
        </p:spPr>
        <p:txBody>
          <a:bodyPr wrap="square" rtlCol="0">
            <a:spAutoFit/>
          </a:bodyPr>
          <a:lstStyle/>
          <a:p>
            <a:pPr>
              <a:spcAft>
                <a:spcPts val="600"/>
              </a:spcAft>
            </a:pPr>
            <a:r>
              <a:rPr lang="en-US" sz="2400">
                <a:solidFill>
                  <a:srgbClr val="6061A0"/>
                </a:solidFill>
                <a:cs typeface="Segoe UI bold" panose="020B0802040204020203" pitchFamily="34" charset="0"/>
              </a:rPr>
              <a:t>Business Overview</a:t>
            </a:r>
          </a:p>
          <a:p>
            <a:pPr marL="463550" lvl="2" indent="-231775" algn="just">
              <a:lnSpc>
                <a:spcPct val="150000"/>
              </a:lnSpc>
              <a:spcAft>
                <a:spcPts val="600"/>
              </a:spcAft>
              <a:buClr>
                <a:srgbClr val="FF6600"/>
              </a:buClr>
              <a:buSzPct val="120000"/>
              <a:buFont typeface="Arial" panose="020B0604020202020204" pitchFamily="34" charset="0"/>
              <a:buChar char="•"/>
            </a:pPr>
            <a:r>
              <a:rPr lang="en-US" sz="1600">
                <a:solidFill>
                  <a:schemeClr val="tx1">
                    <a:lumMod val="75000"/>
                    <a:lumOff val="25000"/>
                  </a:schemeClr>
                </a:solidFill>
              </a:rPr>
              <a:t>Market Data Forecast is a provider of syndicated and custom-made market research, business intelligence and consulting services</a:t>
            </a:r>
          </a:p>
          <a:p>
            <a:pPr marL="463550" lvl="2" indent="-231775" algn="just">
              <a:lnSpc>
                <a:spcPct val="150000"/>
              </a:lnSpc>
              <a:spcAft>
                <a:spcPts val="600"/>
              </a:spcAft>
              <a:buClr>
                <a:srgbClr val="FF6600"/>
              </a:buClr>
              <a:buSzPct val="120000"/>
              <a:buFont typeface="Arial" panose="020B0604020202020204" pitchFamily="34" charset="0"/>
              <a:buChar char="•"/>
            </a:pPr>
            <a:r>
              <a:rPr lang="en-US" sz="1600">
                <a:solidFill>
                  <a:schemeClr val="tx1">
                    <a:lumMod val="75000"/>
                    <a:lumOff val="25000"/>
                  </a:schemeClr>
                </a:solidFill>
              </a:rPr>
              <a:t>They are associated with many fortune listed companies and publish wide range of reports with deep insights covering specifics in detail for all industry verticals.</a:t>
            </a:r>
          </a:p>
        </p:txBody>
      </p:sp>
      <p:graphicFrame>
        <p:nvGraphicFramePr>
          <p:cNvPr id="15" name="Table 14">
            <a:extLst>
              <a:ext uri="{FF2B5EF4-FFF2-40B4-BE49-F238E27FC236}">
                <a16:creationId xmlns:a16="http://schemas.microsoft.com/office/drawing/2014/main" id="{2F8E3E0E-7002-4C98-B0AE-DF95DB2394B9}"/>
              </a:ext>
            </a:extLst>
          </p:cNvPr>
          <p:cNvGraphicFramePr>
            <a:graphicFrameLocks noGrp="1"/>
          </p:cNvGraphicFramePr>
          <p:nvPr/>
        </p:nvGraphicFramePr>
        <p:xfrm>
          <a:off x="587106" y="3756804"/>
          <a:ext cx="5352585" cy="1605392"/>
        </p:xfrm>
        <a:graphic>
          <a:graphicData uri="http://schemas.openxmlformats.org/drawingml/2006/table">
            <a:tbl>
              <a:tblPr firstRow="1" bandRow="1">
                <a:tableStyleId>{7DF18680-E054-41AD-8BC1-D1AEF772440D}</a:tableStyleId>
              </a:tblPr>
              <a:tblGrid>
                <a:gridCol w="1716867">
                  <a:extLst>
                    <a:ext uri="{9D8B030D-6E8A-4147-A177-3AD203B41FA5}">
                      <a16:colId xmlns:a16="http://schemas.microsoft.com/office/drawing/2014/main" val="3374600674"/>
                    </a:ext>
                  </a:extLst>
                </a:gridCol>
                <a:gridCol w="3635718">
                  <a:extLst>
                    <a:ext uri="{9D8B030D-6E8A-4147-A177-3AD203B41FA5}">
                      <a16:colId xmlns:a16="http://schemas.microsoft.com/office/drawing/2014/main" val="281896519"/>
                    </a:ext>
                  </a:extLst>
                </a:gridCol>
              </a:tblGrid>
              <a:tr h="4013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a:t>Company</a:t>
                      </a:r>
                      <a:r>
                        <a:rPr lang="en-US" sz="1800" baseline="0"/>
                        <a:t> Title</a:t>
                      </a:r>
                      <a:endParaRPr lang="en-US" sz="1800" b="0">
                        <a:solidFill>
                          <a:schemeClr val="bg1"/>
                        </a:solidFill>
                      </a:endParaRPr>
                    </a:p>
                  </a:txBody>
                  <a:tcPr anchor="ctr"/>
                </a:tc>
                <a:tc>
                  <a:txBody>
                    <a:bodyPr/>
                    <a:lstStyle/>
                    <a:p>
                      <a:pPr marL="119063" marR="0" lvl="2" indent="0" algn="l" defTabSz="914400" rtl="0" eaLnBrk="1" fontAlgn="auto" latinLnBrk="0" hangingPunct="1">
                        <a:lnSpc>
                          <a:spcPct val="100000"/>
                        </a:lnSpc>
                        <a:spcBef>
                          <a:spcPts val="0"/>
                        </a:spcBef>
                        <a:spcAft>
                          <a:spcPts val="1200"/>
                        </a:spcAft>
                        <a:buClr>
                          <a:srgbClr val="FF6600"/>
                        </a:buClr>
                        <a:buSzPct val="120000"/>
                        <a:buFontTx/>
                        <a:buNone/>
                        <a:tabLst/>
                        <a:defRPr/>
                      </a:pPr>
                      <a:r>
                        <a:rPr lang="en-US" sz="1800" kern="1200"/>
                        <a:t>Market Data Forecast</a:t>
                      </a:r>
                      <a:endParaRPr lang="en-US" sz="1800" b="0" kern="1200">
                        <a:solidFill>
                          <a:schemeClr val="bg1"/>
                        </a:solidFill>
                        <a:latin typeface="+mn-lt"/>
                        <a:ea typeface="+mn-ea"/>
                        <a:cs typeface="+mn-cs"/>
                      </a:endParaRPr>
                    </a:p>
                  </a:txBody>
                  <a:tcPr anchor="ctr"/>
                </a:tc>
                <a:extLst>
                  <a:ext uri="{0D108BD9-81ED-4DB2-BD59-A6C34878D82A}">
                    <a16:rowId xmlns:a16="http://schemas.microsoft.com/office/drawing/2014/main" val="2035259743"/>
                  </a:ext>
                </a:extLst>
              </a:tr>
              <a:tr h="4013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a:solidFill>
                            <a:schemeClr val="tx1">
                              <a:lumMod val="75000"/>
                              <a:lumOff val="25000"/>
                            </a:schemeClr>
                          </a:solidFill>
                        </a:rPr>
                        <a:t>Company Type</a:t>
                      </a:r>
                      <a:endParaRPr lang="en-US" sz="1600" kern="1200">
                        <a:solidFill>
                          <a:schemeClr val="tx1">
                            <a:lumMod val="75000"/>
                            <a:lumOff val="25000"/>
                          </a:schemeClr>
                        </a:solidFill>
                        <a:latin typeface="+mn-lt"/>
                        <a:ea typeface="+mn-ea"/>
                        <a:cs typeface="+mn-cs"/>
                      </a:endParaRPr>
                    </a:p>
                  </a:txBody>
                  <a:tcPr anchor="ctr"/>
                </a:tc>
                <a:tc>
                  <a:txBody>
                    <a:bodyPr/>
                    <a:lstStyle/>
                    <a:p>
                      <a:pPr marL="119063" lvl="2" algn="l" defTabSz="914400" rtl="0" eaLnBrk="1" latinLnBrk="0" hangingPunct="1">
                        <a:lnSpc>
                          <a:spcPct val="100000"/>
                        </a:lnSpc>
                        <a:spcBef>
                          <a:spcPts val="0"/>
                        </a:spcBef>
                        <a:spcAft>
                          <a:spcPts val="1200"/>
                        </a:spcAft>
                        <a:buClr>
                          <a:srgbClr val="FF6600"/>
                        </a:buClr>
                        <a:buSzPct val="120000"/>
                      </a:pPr>
                      <a:r>
                        <a:rPr lang="en-US" sz="1600" kern="1200">
                          <a:solidFill>
                            <a:schemeClr val="tx1">
                              <a:lumMod val="75000"/>
                              <a:lumOff val="25000"/>
                            </a:schemeClr>
                          </a:solidFill>
                        </a:rPr>
                        <a:t>Private Limited</a:t>
                      </a:r>
                      <a:endParaRPr lang="en-US" sz="1600" kern="1200">
                        <a:solidFill>
                          <a:schemeClr val="tx1">
                            <a:lumMod val="75000"/>
                            <a:lumOff val="25000"/>
                          </a:schemeClr>
                        </a:solidFill>
                        <a:latin typeface="+mn-lt"/>
                        <a:ea typeface="+mn-ea"/>
                        <a:cs typeface="+mn-cs"/>
                      </a:endParaRPr>
                    </a:p>
                  </a:txBody>
                  <a:tcPr anchor="ctr"/>
                </a:tc>
                <a:extLst>
                  <a:ext uri="{0D108BD9-81ED-4DB2-BD59-A6C34878D82A}">
                    <a16:rowId xmlns:a16="http://schemas.microsoft.com/office/drawing/2014/main" val="1729019234"/>
                  </a:ext>
                </a:extLst>
              </a:tr>
              <a:tr h="4013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a:solidFill>
                            <a:schemeClr val="tx1">
                              <a:lumMod val="75000"/>
                              <a:lumOff val="25000"/>
                            </a:schemeClr>
                          </a:solidFill>
                        </a:rPr>
                        <a:t>Industry</a:t>
                      </a:r>
                      <a:endParaRPr lang="en-US" sz="1600" kern="1200">
                        <a:solidFill>
                          <a:schemeClr val="tx1">
                            <a:lumMod val="75000"/>
                            <a:lumOff val="25000"/>
                          </a:schemeClr>
                        </a:solidFill>
                        <a:latin typeface="+mn-lt"/>
                        <a:ea typeface="+mn-ea"/>
                        <a:cs typeface="+mn-cs"/>
                      </a:endParaRPr>
                    </a:p>
                  </a:txBody>
                  <a:tcPr anchor="ctr"/>
                </a:tc>
                <a:tc>
                  <a:txBody>
                    <a:bodyPr/>
                    <a:lstStyle/>
                    <a:p>
                      <a:pPr marL="119063" lvl="2" algn="l" defTabSz="914400" rtl="0" eaLnBrk="1" latinLnBrk="0" hangingPunct="1">
                        <a:lnSpc>
                          <a:spcPct val="100000"/>
                        </a:lnSpc>
                        <a:spcBef>
                          <a:spcPts val="0"/>
                        </a:spcBef>
                        <a:spcAft>
                          <a:spcPts val="1200"/>
                        </a:spcAft>
                        <a:buClr>
                          <a:srgbClr val="FF6600"/>
                        </a:buClr>
                        <a:buSzPct val="120000"/>
                      </a:pPr>
                      <a:r>
                        <a:rPr lang="en-US" sz="1600" kern="1200">
                          <a:solidFill>
                            <a:schemeClr val="tx1">
                              <a:lumMod val="75000"/>
                              <a:lumOff val="25000"/>
                            </a:schemeClr>
                          </a:solidFill>
                        </a:rPr>
                        <a:t>Market Research</a:t>
                      </a:r>
                      <a:endParaRPr lang="en-US" sz="1600" kern="1200">
                        <a:solidFill>
                          <a:schemeClr val="tx1">
                            <a:lumMod val="75000"/>
                            <a:lumOff val="25000"/>
                          </a:schemeClr>
                        </a:solidFill>
                        <a:latin typeface="+mn-lt"/>
                        <a:ea typeface="+mn-ea"/>
                        <a:cs typeface="+mn-cs"/>
                      </a:endParaRPr>
                    </a:p>
                  </a:txBody>
                  <a:tcPr anchor="ctr"/>
                </a:tc>
                <a:extLst>
                  <a:ext uri="{0D108BD9-81ED-4DB2-BD59-A6C34878D82A}">
                    <a16:rowId xmlns:a16="http://schemas.microsoft.com/office/drawing/2014/main" val="2605301383"/>
                  </a:ext>
                </a:extLst>
              </a:tr>
              <a:tr h="4013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a:solidFill>
                            <a:schemeClr val="tx1">
                              <a:lumMod val="75000"/>
                              <a:lumOff val="25000"/>
                            </a:schemeClr>
                          </a:solidFill>
                        </a:rPr>
                        <a:t>Founding Year</a:t>
                      </a:r>
                      <a:endParaRPr lang="en-US" sz="1600" kern="1200">
                        <a:solidFill>
                          <a:schemeClr val="tx1">
                            <a:lumMod val="75000"/>
                            <a:lumOff val="25000"/>
                          </a:schemeClr>
                        </a:solidFill>
                        <a:latin typeface="+mn-lt"/>
                        <a:ea typeface="+mn-ea"/>
                        <a:cs typeface="+mn-cs"/>
                      </a:endParaRPr>
                    </a:p>
                  </a:txBody>
                  <a:tcPr anchor="ctr"/>
                </a:tc>
                <a:tc>
                  <a:txBody>
                    <a:bodyPr/>
                    <a:lstStyle/>
                    <a:p>
                      <a:pPr marL="119063" lvl="2" algn="l" defTabSz="914400" rtl="0" eaLnBrk="1" latinLnBrk="0" hangingPunct="1">
                        <a:lnSpc>
                          <a:spcPct val="100000"/>
                        </a:lnSpc>
                        <a:spcBef>
                          <a:spcPts val="0"/>
                        </a:spcBef>
                        <a:spcAft>
                          <a:spcPts val="1200"/>
                        </a:spcAft>
                        <a:buClr>
                          <a:srgbClr val="FF6600"/>
                        </a:buClr>
                        <a:buSzPct val="120000"/>
                      </a:pPr>
                      <a:r>
                        <a:rPr lang="en-US" sz="1600" kern="1200">
                          <a:solidFill>
                            <a:schemeClr val="tx1">
                              <a:lumMod val="75000"/>
                              <a:lumOff val="25000"/>
                            </a:schemeClr>
                          </a:solidFill>
                        </a:rPr>
                        <a:t>June 2016</a:t>
                      </a:r>
                      <a:endParaRPr lang="en-US" sz="1600" kern="1200">
                        <a:solidFill>
                          <a:schemeClr val="tx1">
                            <a:lumMod val="75000"/>
                            <a:lumOff val="25000"/>
                          </a:schemeClr>
                        </a:solidFill>
                        <a:latin typeface="+mn-lt"/>
                        <a:ea typeface="+mn-ea"/>
                        <a:cs typeface="+mn-cs"/>
                      </a:endParaRPr>
                    </a:p>
                  </a:txBody>
                  <a:tcPr anchor="ctr"/>
                </a:tc>
                <a:extLst>
                  <a:ext uri="{0D108BD9-81ED-4DB2-BD59-A6C34878D82A}">
                    <a16:rowId xmlns:a16="http://schemas.microsoft.com/office/drawing/2014/main" val="2137063865"/>
                  </a:ext>
                </a:extLst>
              </a:tr>
            </a:tbl>
          </a:graphicData>
        </a:graphic>
      </p:graphicFrame>
      <p:sp>
        <p:nvSpPr>
          <p:cNvPr id="17" name="TextBox 16">
            <a:extLst>
              <a:ext uri="{FF2B5EF4-FFF2-40B4-BE49-F238E27FC236}">
                <a16:creationId xmlns:a16="http://schemas.microsoft.com/office/drawing/2014/main" id="{9066FC4D-1162-49A6-97C7-CB80321730AD}"/>
              </a:ext>
            </a:extLst>
          </p:cNvPr>
          <p:cNvSpPr txBox="1"/>
          <p:nvPr/>
        </p:nvSpPr>
        <p:spPr>
          <a:xfrm>
            <a:off x="435136" y="3218194"/>
            <a:ext cx="6024518" cy="461665"/>
          </a:xfrm>
          <a:prstGeom prst="rect">
            <a:avLst/>
          </a:prstGeom>
          <a:noFill/>
        </p:spPr>
        <p:txBody>
          <a:bodyPr wrap="square" rtlCol="0">
            <a:spAutoFit/>
          </a:bodyPr>
          <a:lstStyle/>
          <a:p>
            <a:pPr>
              <a:spcAft>
                <a:spcPts val="600"/>
              </a:spcAft>
            </a:pPr>
            <a:r>
              <a:rPr lang="en-US" sz="2400">
                <a:solidFill>
                  <a:srgbClr val="6061A0"/>
                </a:solidFill>
                <a:cs typeface="Segoe UI bold" panose="020B0802040204020203" pitchFamily="34" charset="0"/>
              </a:rPr>
              <a:t>Key Facts</a:t>
            </a:r>
          </a:p>
        </p:txBody>
      </p:sp>
      <p:sp>
        <p:nvSpPr>
          <p:cNvPr id="2" name="Rectangle 1">
            <a:extLst>
              <a:ext uri="{FF2B5EF4-FFF2-40B4-BE49-F238E27FC236}">
                <a16:creationId xmlns:a16="http://schemas.microsoft.com/office/drawing/2014/main" id="{25C90331-21C3-432E-A1A2-CB3E1F3B0928}"/>
              </a:ext>
            </a:extLst>
          </p:cNvPr>
          <p:cNvSpPr/>
          <p:nvPr/>
        </p:nvSpPr>
        <p:spPr>
          <a:xfrm>
            <a:off x="10371513" y="6434196"/>
            <a:ext cx="1820487" cy="423804"/>
          </a:xfrm>
          <a:prstGeom prst="rect">
            <a:avLst/>
          </a:prstGeom>
          <a:solidFill>
            <a:schemeClr val="tx1"/>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a:t>2</a:t>
            </a:r>
          </a:p>
        </p:txBody>
      </p:sp>
      <p:sp>
        <p:nvSpPr>
          <p:cNvPr id="3" name="Parallelogram 2">
            <a:extLst>
              <a:ext uri="{FF2B5EF4-FFF2-40B4-BE49-F238E27FC236}">
                <a16:creationId xmlns:a16="http://schemas.microsoft.com/office/drawing/2014/main" id="{55DA5D69-2C13-1155-0BB0-D64D83379DBC}"/>
              </a:ext>
            </a:extLst>
          </p:cNvPr>
          <p:cNvSpPr/>
          <p:nvPr/>
        </p:nvSpPr>
        <p:spPr>
          <a:xfrm>
            <a:off x="-143629" y="0"/>
            <a:ext cx="2188560" cy="423803"/>
          </a:xfrm>
          <a:prstGeom prst="parallelogram">
            <a:avLst/>
          </a:prstGeom>
          <a:solidFill>
            <a:srgbClr val="20606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a:t>1</a:t>
            </a:r>
            <a:endParaRPr lang="en-IN"/>
          </a:p>
        </p:txBody>
      </p:sp>
      <p:sp>
        <p:nvSpPr>
          <p:cNvPr id="4" name="Parallelogram 3">
            <a:extLst>
              <a:ext uri="{FF2B5EF4-FFF2-40B4-BE49-F238E27FC236}">
                <a16:creationId xmlns:a16="http://schemas.microsoft.com/office/drawing/2014/main" id="{411C4E08-03F3-E748-EFD7-5CB10A1977C1}"/>
              </a:ext>
            </a:extLst>
          </p:cNvPr>
          <p:cNvSpPr/>
          <p:nvPr/>
        </p:nvSpPr>
        <p:spPr>
          <a:xfrm>
            <a:off x="1753985" y="0"/>
            <a:ext cx="10573790" cy="423803"/>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solidFill>
                  <a:srgbClr val="FFC000"/>
                </a:solidFill>
              </a:rPr>
              <a:t>ABOUT CLIENT </a:t>
            </a:r>
            <a:endParaRPr lang="en-IN" i="1">
              <a:solidFill>
                <a:schemeClr val="accent6">
                  <a:lumMod val="75000"/>
                </a:schemeClr>
              </a:solidFill>
            </a:endParaRPr>
          </a:p>
        </p:txBody>
      </p:sp>
      <p:sp>
        <p:nvSpPr>
          <p:cNvPr id="5" name="Parallelogram 4">
            <a:extLst>
              <a:ext uri="{FF2B5EF4-FFF2-40B4-BE49-F238E27FC236}">
                <a16:creationId xmlns:a16="http://schemas.microsoft.com/office/drawing/2014/main" id="{D55AEDCA-53A2-CDBD-7727-9282741F1B8F}"/>
              </a:ext>
            </a:extLst>
          </p:cNvPr>
          <p:cNvSpPr/>
          <p:nvPr/>
        </p:nvSpPr>
        <p:spPr>
          <a:xfrm>
            <a:off x="-143629" y="6434197"/>
            <a:ext cx="10675854" cy="423803"/>
          </a:xfrm>
          <a:prstGeom prst="parallelogram">
            <a:avLst/>
          </a:prstGeom>
          <a:solidFill>
            <a:srgbClr val="20606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endParaRPr lang="en-IN" sz="1400"/>
          </a:p>
        </p:txBody>
      </p:sp>
    </p:spTree>
    <p:extLst>
      <p:ext uri="{BB962C8B-B14F-4D97-AF65-F5344CB8AC3E}">
        <p14:creationId xmlns:p14="http://schemas.microsoft.com/office/powerpoint/2010/main" val="1631214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2D56E562-2ABD-4E0F-96CD-E18ADB058265}"/>
              </a:ext>
            </a:extLst>
          </p:cNvPr>
          <p:cNvSpPr txBox="1">
            <a:spLocks/>
          </p:cNvSpPr>
          <p:nvPr/>
        </p:nvSpPr>
        <p:spPr>
          <a:xfrm>
            <a:off x="1239999" y="2730"/>
            <a:ext cx="2814298" cy="275304"/>
          </a:xfrm>
          <a:prstGeom prst="rect">
            <a:avLst/>
          </a:prstGeom>
        </p:spPr>
        <p:txBody>
          <a:bodyPr anchor="ctr" anchorCtr="0">
            <a:noAutofit/>
          </a:bodyPr>
          <a:lstStyle>
            <a:lvl1pPr algn="ctr" defTabSz="914400" rtl="0" eaLnBrk="1" latinLnBrk="0" hangingPunct="1">
              <a:lnSpc>
                <a:spcPct val="90000"/>
              </a:lnSpc>
              <a:spcBef>
                <a:spcPct val="0"/>
              </a:spcBef>
              <a:buNone/>
              <a:defRPr sz="6000" b="1" kern="1200">
                <a:solidFill>
                  <a:schemeClr val="bg1"/>
                </a:solidFill>
                <a:latin typeface="Segoe UI" panose="020B0502040204020203" pitchFamily="34" charset="0"/>
                <a:ea typeface="+mj-ea"/>
                <a:cs typeface="Segoe UI"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1600">
                <a:solidFill>
                  <a:prstClr val="white"/>
                </a:solidFill>
                <a:latin typeface="Calibri Light"/>
              </a:rPr>
              <a:t>Our Research Domains</a:t>
            </a:r>
            <a:endParaRPr kumimoji="0" lang="en-US" sz="1600" b="1" i="0" u="none" strike="noStrike" kern="1200" cap="none" spc="0" normalizeH="0" baseline="0" noProof="0">
              <a:ln>
                <a:noFill/>
              </a:ln>
              <a:solidFill>
                <a:prstClr val="white"/>
              </a:solidFill>
              <a:effectLst/>
              <a:uLnTx/>
              <a:uFillTx/>
              <a:latin typeface="Calibri Light"/>
              <a:ea typeface="+mj-ea"/>
              <a:cs typeface="Segoe UI" panose="020B0502040204020203" pitchFamily="34" charset="0"/>
            </a:endParaRPr>
          </a:p>
        </p:txBody>
      </p:sp>
      <p:sp>
        <p:nvSpPr>
          <p:cNvPr id="21" name="TextBox 20">
            <a:extLst>
              <a:ext uri="{FF2B5EF4-FFF2-40B4-BE49-F238E27FC236}">
                <a16:creationId xmlns:a16="http://schemas.microsoft.com/office/drawing/2014/main" id="{253B32BF-A141-44F0-A1DB-DB734812BFB6}"/>
              </a:ext>
            </a:extLst>
          </p:cNvPr>
          <p:cNvSpPr txBox="1"/>
          <p:nvPr/>
        </p:nvSpPr>
        <p:spPr>
          <a:xfrm>
            <a:off x="409736" y="-72532"/>
            <a:ext cx="54982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Calibri"/>
                <a:ea typeface="+mn-ea"/>
                <a:cs typeface="+mn-cs"/>
              </a:rPr>
              <a:t>02</a:t>
            </a:r>
          </a:p>
        </p:txBody>
      </p:sp>
      <p:sp>
        <p:nvSpPr>
          <p:cNvPr id="6" name="Rectangle 5">
            <a:extLst>
              <a:ext uri="{FF2B5EF4-FFF2-40B4-BE49-F238E27FC236}">
                <a16:creationId xmlns:a16="http://schemas.microsoft.com/office/drawing/2014/main" id="{B28B62A8-9687-9734-A139-24348657DB21}"/>
              </a:ext>
            </a:extLst>
          </p:cNvPr>
          <p:cNvSpPr/>
          <p:nvPr/>
        </p:nvSpPr>
        <p:spPr>
          <a:xfrm>
            <a:off x="10371513" y="6434196"/>
            <a:ext cx="1820487" cy="423804"/>
          </a:xfrm>
          <a:prstGeom prst="rect">
            <a:avLst/>
          </a:prstGeom>
          <a:solidFill>
            <a:schemeClr val="tx1"/>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a:t>3</a:t>
            </a:r>
          </a:p>
        </p:txBody>
      </p:sp>
      <p:sp>
        <p:nvSpPr>
          <p:cNvPr id="8" name="Parallelogram 7">
            <a:extLst>
              <a:ext uri="{FF2B5EF4-FFF2-40B4-BE49-F238E27FC236}">
                <a16:creationId xmlns:a16="http://schemas.microsoft.com/office/drawing/2014/main" id="{0E85962D-3340-8DF0-D2BA-6381BCD942C9}"/>
              </a:ext>
            </a:extLst>
          </p:cNvPr>
          <p:cNvSpPr/>
          <p:nvPr/>
        </p:nvSpPr>
        <p:spPr>
          <a:xfrm>
            <a:off x="-143629" y="0"/>
            <a:ext cx="2188560" cy="423803"/>
          </a:xfrm>
          <a:prstGeom prst="parallelogram">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a:t>1</a:t>
            </a:r>
            <a:endParaRPr lang="en-IN"/>
          </a:p>
        </p:txBody>
      </p:sp>
      <p:sp>
        <p:nvSpPr>
          <p:cNvPr id="23" name="Parallelogram 22">
            <a:extLst>
              <a:ext uri="{FF2B5EF4-FFF2-40B4-BE49-F238E27FC236}">
                <a16:creationId xmlns:a16="http://schemas.microsoft.com/office/drawing/2014/main" id="{131A8536-1FB7-102F-336C-38E4951353C1}"/>
              </a:ext>
            </a:extLst>
          </p:cNvPr>
          <p:cNvSpPr/>
          <p:nvPr/>
        </p:nvSpPr>
        <p:spPr>
          <a:xfrm>
            <a:off x="1753985" y="0"/>
            <a:ext cx="10573790" cy="423803"/>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solidFill>
                  <a:srgbClr val="FFC000"/>
                </a:solidFill>
              </a:rPr>
              <a:t>ABOUT CLIENT </a:t>
            </a:r>
            <a:r>
              <a:rPr lang="en-GB"/>
              <a:t>– BUSINESS ECOSYSTEM</a:t>
            </a:r>
            <a:endParaRPr lang="en-IN" i="1">
              <a:solidFill>
                <a:schemeClr val="accent6">
                  <a:lumMod val="75000"/>
                </a:schemeClr>
              </a:solidFill>
            </a:endParaRPr>
          </a:p>
        </p:txBody>
      </p:sp>
      <p:sp>
        <p:nvSpPr>
          <p:cNvPr id="28" name="Parallelogram 27">
            <a:extLst>
              <a:ext uri="{FF2B5EF4-FFF2-40B4-BE49-F238E27FC236}">
                <a16:creationId xmlns:a16="http://schemas.microsoft.com/office/drawing/2014/main" id="{6E3D028E-9853-9067-6EE5-D5804E85521C}"/>
              </a:ext>
            </a:extLst>
          </p:cNvPr>
          <p:cNvSpPr/>
          <p:nvPr/>
        </p:nvSpPr>
        <p:spPr>
          <a:xfrm>
            <a:off x="-143629" y="6434197"/>
            <a:ext cx="10675854" cy="423803"/>
          </a:xfrm>
          <a:prstGeom prst="parallelogram">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endParaRPr lang="en-IN" sz="1400"/>
          </a:p>
        </p:txBody>
      </p:sp>
      <p:grpSp>
        <p:nvGrpSpPr>
          <p:cNvPr id="46" name="Group 45">
            <a:extLst>
              <a:ext uri="{FF2B5EF4-FFF2-40B4-BE49-F238E27FC236}">
                <a16:creationId xmlns:a16="http://schemas.microsoft.com/office/drawing/2014/main" id="{B768E06B-DDFD-046B-9D6D-3E0A451826A0}"/>
              </a:ext>
            </a:extLst>
          </p:cNvPr>
          <p:cNvGrpSpPr/>
          <p:nvPr/>
        </p:nvGrpSpPr>
        <p:grpSpPr>
          <a:xfrm>
            <a:off x="511337" y="763659"/>
            <a:ext cx="10965786" cy="4654812"/>
            <a:chOff x="511337" y="763659"/>
            <a:chExt cx="10965786" cy="4654812"/>
          </a:xfrm>
        </p:grpSpPr>
        <p:sp>
          <p:nvSpPr>
            <p:cNvPr id="35" name="TextBox 34">
              <a:extLst>
                <a:ext uri="{FF2B5EF4-FFF2-40B4-BE49-F238E27FC236}">
                  <a16:creationId xmlns:a16="http://schemas.microsoft.com/office/drawing/2014/main" id="{492CB9FF-A52D-C624-5C26-B9577C75C453}"/>
                </a:ext>
              </a:extLst>
            </p:cNvPr>
            <p:cNvSpPr txBox="1"/>
            <p:nvPr/>
          </p:nvSpPr>
          <p:spPr>
            <a:xfrm>
              <a:off x="511337" y="2049842"/>
              <a:ext cx="2514601" cy="954107"/>
            </a:xfrm>
            <a:prstGeom prst="rect">
              <a:avLst/>
            </a:prstGeom>
            <a:noFill/>
          </p:spPr>
          <p:txBody>
            <a:bodyPr wrap="square" rtlCol="0">
              <a:spAutoFit/>
            </a:bodyPr>
            <a:lstStyle/>
            <a:p>
              <a:r>
                <a:rPr lang="en-US" sz="1400" b="1"/>
                <a:t>Content Writers: </a:t>
              </a:r>
            </a:p>
            <a:p>
              <a:r>
                <a:rPr lang="en-US" sz="1400"/>
                <a:t>Employees of the company who work on writing articles/report descriptions </a:t>
              </a:r>
            </a:p>
          </p:txBody>
        </p:sp>
        <p:sp>
          <p:nvSpPr>
            <p:cNvPr id="36" name="TextBox 35">
              <a:extLst>
                <a:ext uri="{FF2B5EF4-FFF2-40B4-BE49-F238E27FC236}">
                  <a16:creationId xmlns:a16="http://schemas.microsoft.com/office/drawing/2014/main" id="{8FEBC075-EC70-7282-0A1F-7661BF42545D}"/>
                </a:ext>
              </a:extLst>
            </p:cNvPr>
            <p:cNvSpPr txBox="1"/>
            <p:nvPr/>
          </p:nvSpPr>
          <p:spPr>
            <a:xfrm>
              <a:off x="511338" y="4464364"/>
              <a:ext cx="2514601" cy="954107"/>
            </a:xfrm>
            <a:prstGeom prst="rect">
              <a:avLst/>
            </a:prstGeom>
            <a:noFill/>
          </p:spPr>
          <p:txBody>
            <a:bodyPr wrap="square" rtlCol="0">
              <a:spAutoFit/>
            </a:bodyPr>
            <a:lstStyle/>
            <a:p>
              <a:r>
                <a:rPr lang="en-US" sz="1400" b="1"/>
                <a:t>Marketing Analysts: </a:t>
              </a:r>
            </a:p>
            <a:p>
              <a:r>
                <a:rPr lang="en-US" sz="1400"/>
                <a:t>Employees of the company who work on marketing the written content and generate leads</a:t>
              </a:r>
            </a:p>
          </p:txBody>
        </p:sp>
        <p:sp>
          <p:nvSpPr>
            <p:cNvPr id="37" name="TextBox 36">
              <a:extLst>
                <a:ext uri="{FF2B5EF4-FFF2-40B4-BE49-F238E27FC236}">
                  <a16:creationId xmlns:a16="http://schemas.microsoft.com/office/drawing/2014/main" id="{44F1FE11-3CCD-030F-0C66-0AA85306D320}"/>
                </a:ext>
              </a:extLst>
            </p:cNvPr>
            <p:cNvSpPr txBox="1"/>
            <p:nvPr/>
          </p:nvSpPr>
          <p:spPr>
            <a:xfrm>
              <a:off x="511338" y="3165762"/>
              <a:ext cx="2514601" cy="1169551"/>
            </a:xfrm>
            <a:prstGeom prst="rect">
              <a:avLst/>
            </a:prstGeom>
            <a:noFill/>
          </p:spPr>
          <p:txBody>
            <a:bodyPr wrap="square" rtlCol="0">
              <a:spAutoFit/>
            </a:bodyPr>
            <a:lstStyle/>
            <a:p>
              <a:r>
                <a:rPr lang="en-US" sz="1400" b="1"/>
                <a:t>QC  Analysts: </a:t>
              </a:r>
            </a:p>
            <a:p>
              <a:r>
                <a:rPr lang="en-US" sz="1400"/>
                <a:t>Employees of the company who work on quality checks the content and provide an approval</a:t>
              </a:r>
            </a:p>
          </p:txBody>
        </p:sp>
        <p:sp>
          <p:nvSpPr>
            <p:cNvPr id="38" name="TextBox 37">
              <a:extLst>
                <a:ext uri="{FF2B5EF4-FFF2-40B4-BE49-F238E27FC236}">
                  <a16:creationId xmlns:a16="http://schemas.microsoft.com/office/drawing/2014/main" id="{17D8676C-260F-BD30-58C0-55727FC0789F}"/>
                </a:ext>
              </a:extLst>
            </p:cNvPr>
            <p:cNvSpPr txBox="1"/>
            <p:nvPr/>
          </p:nvSpPr>
          <p:spPr>
            <a:xfrm>
              <a:off x="4757484" y="2454364"/>
              <a:ext cx="2605842" cy="984885"/>
            </a:xfrm>
            <a:prstGeom prst="rect">
              <a:avLst/>
            </a:prstGeom>
            <a:noFill/>
          </p:spPr>
          <p:txBody>
            <a:bodyPr wrap="square" rtlCol="0">
              <a:spAutoFit/>
            </a:bodyPr>
            <a:lstStyle/>
            <a:p>
              <a:r>
                <a:rPr lang="en-US" sz="1600" b="1">
                  <a:solidFill>
                    <a:srgbClr val="C00000"/>
                  </a:solidFill>
                </a:rPr>
                <a:t>Reports</a:t>
              </a:r>
              <a:r>
                <a:rPr lang="en-US" sz="1400" b="1"/>
                <a:t>: </a:t>
              </a:r>
            </a:p>
            <a:p>
              <a:r>
                <a:rPr lang="en-US" sz="1400"/>
                <a:t>List of all reports written by content writers and uploaded onto website by marketing team </a:t>
              </a:r>
            </a:p>
          </p:txBody>
        </p:sp>
        <p:sp>
          <p:nvSpPr>
            <p:cNvPr id="39" name="TextBox 38">
              <a:extLst>
                <a:ext uri="{FF2B5EF4-FFF2-40B4-BE49-F238E27FC236}">
                  <a16:creationId xmlns:a16="http://schemas.microsoft.com/office/drawing/2014/main" id="{84CBA012-3CF6-2A7E-E26C-0803806C5FBD}"/>
                </a:ext>
              </a:extLst>
            </p:cNvPr>
            <p:cNvSpPr txBox="1"/>
            <p:nvPr/>
          </p:nvSpPr>
          <p:spPr>
            <a:xfrm>
              <a:off x="9155028" y="2469393"/>
              <a:ext cx="2322095" cy="984885"/>
            </a:xfrm>
            <a:prstGeom prst="rect">
              <a:avLst/>
            </a:prstGeom>
            <a:noFill/>
          </p:spPr>
          <p:txBody>
            <a:bodyPr wrap="square" rtlCol="0">
              <a:spAutoFit/>
            </a:bodyPr>
            <a:lstStyle/>
            <a:p>
              <a:r>
                <a:rPr lang="en-US" sz="1600" b="1">
                  <a:solidFill>
                    <a:srgbClr val="C00000"/>
                  </a:solidFill>
                </a:rPr>
                <a:t>Leads</a:t>
              </a:r>
              <a:r>
                <a:rPr lang="en-US" sz="1400" b="1"/>
                <a:t>: </a:t>
              </a:r>
            </a:p>
            <a:p>
              <a:r>
                <a:rPr lang="en-US" sz="1400"/>
                <a:t>List of clients that have enquired about a particular report on our website. </a:t>
              </a:r>
            </a:p>
          </p:txBody>
        </p:sp>
        <p:sp>
          <p:nvSpPr>
            <p:cNvPr id="40" name="TextBox 39">
              <a:extLst>
                <a:ext uri="{FF2B5EF4-FFF2-40B4-BE49-F238E27FC236}">
                  <a16:creationId xmlns:a16="http://schemas.microsoft.com/office/drawing/2014/main" id="{D8680968-1868-4FDA-035D-6F283F076416}"/>
                </a:ext>
              </a:extLst>
            </p:cNvPr>
            <p:cNvSpPr txBox="1"/>
            <p:nvPr/>
          </p:nvSpPr>
          <p:spPr>
            <a:xfrm>
              <a:off x="9155028" y="3524118"/>
              <a:ext cx="2213811" cy="984885"/>
            </a:xfrm>
            <a:prstGeom prst="rect">
              <a:avLst/>
            </a:prstGeom>
            <a:noFill/>
          </p:spPr>
          <p:txBody>
            <a:bodyPr wrap="square" rtlCol="0">
              <a:spAutoFit/>
            </a:bodyPr>
            <a:lstStyle/>
            <a:p>
              <a:r>
                <a:rPr lang="en-US" sz="1600" b="1">
                  <a:solidFill>
                    <a:srgbClr val="C00000"/>
                  </a:solidFill>
                </a:rPr>
                <a:t>Region</a:t>
              </a:r>
              <a:r>
                <a:rPr lang="en-US" sz="1400" b="1"/>
                <a:t>: </a:t>
              </a:r>
            </a:p>
            <a:p>
              <a:r>
                <a:rPr lang="en-US" sz="1400"/>
                <a:t>Origin of client location. List of all countries along with respective continent/region</a:t>
              </a:r>
            </a:p>
          </p:txBody>
        </p:sp>
        <p:sp>
          <p:nvSpPr>
            <p:cNvPr id="41" name="TextBox 40">
              <a:extLst>
                <a:ext uri="{FF2B5EF4-FFF2-40B4-BE49-F238E27FC236}">
                  <a16:creationId xmlns:a16="http://schemas.microsoft.com/office/drawing/2014/main" id="{B19ECF19-E2D1-925A-AB12-B65253EE1928}"/>
                </a:ext>
              </a:extLst>
            </p:cNvPr>
            <p:cNvSpPr txBox="1"/>
            <p:nvPr/>
          </p:nvSpPr>
          <p:spPr>
            <a:xfrm>
              <a:off x="4757484" y="3523423"/>
              <a:ext cx="2185426" cy="984885"/>
            </a:xfrm>
            <a:prstGeom prst="rect">
              <a:avLst/>
            </a:prstGeom>
            <a:noFill/>
          </p:spPr>
          <p:txBody>
            <a:bodyPr wrap="square" rtlCol="0">
              <a:spAutoFit/>
            </a:bodyPr>
            <a:lstStyle/>
            <a:p>
              <a:r>
                <a:rPr lang="en-US" sz="1600" b="1">
                  <a:solidFill>
                    <a:srgbClr val="C00000"/>
                  </a:solidFill>
                </a:rPr>
                <a:t>Domain</a:t>
              </a:r>
              <a:r>
                <a:rPr lang="en-US" sz="1400" b="1"/>
                <a:t>: </a:t>
              </a:r>
            </a:p>
            <a:p>
              <a:r>
                <a:rPr lang="en-US" sz="1400"/>
                <a:t>List of industry domains to which a particular published report belongs.</a:t>
              </a:r>
            </a:p>
          </p:txBody>
        </p:sp>
        <p:sp>
          <p:nvSpPr>
            <p:cNvPr id="42" name="TextBox 41">
              <a:extLst>
                <a:ext uri="{FF2B5EF4-FFF2-40B4-BE49-F238E27FC236}">
                  <a16:creationId xmlns:a16="http://schemas.microsoft.com/office/drawing/2014/main" id="{631DFF30-ED33-37BE-8AB6-C184B4852E6F}"/>
                </a:ext>
              </a:extLst>
            </p:cNvPr>
            <p:cNvSpPr txBox="1"/>
            <p:nvPr/>
          </p:nvSpPr>
          <p:spPr>
            <a:xfrm>
              <a:off x="511337" y="763659"/>
              <a:ext cx="10922674" cy="523220"/>
            </a:xfrm>
            <a:prstGeom prst="rect">
              <a:avLst/>
            </a:prstGeom>
            <a:solidFill>
              <a:srgbClr val="20606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n-US" sz="2800" b="1"/>
                <a:t>BUSINESS ECOSYSTEM</a:t>
              </a:r>
            </a:p>
          </p:txBody>
        </p:sp>
        <p:sp>
          <p:nvSpPr>
            <p:cNvPr id="43" name="TextBox 42">
              <a:extLst>
                <a:ext uri="{FF2B5EF4-FFF2-40B4-BE49-F238E27FC236}">
                  <a16:creationId xmlns:a16="http://schemas.microsoft.com/office/drawing/2014/main" id="{7CC5E9E7-90DE-27DF-E645-5D356736EF4B}"/>
                </a:ext>
              </a:extLst>
            </p:cNvPr>
            <p:cNvSpPr txBox="1"/>
            <p:nvPr/>
          </p:nvSpPr>
          <p:spPr>
            <a:xfrm>
              <a:off x="511337" y="1613014"/>
              <a:ext cx="1315453" cy="338554"/>
            </a:xfrm>
            <a:prstGeom prst="rect">
              <a:avLst/>
            </a:prstGeom>
            <a:noFill/>
          </p:spPr>
          <p:txBody>
            <a:bodyPr wrap="square" rtlCol="0">
              <a:spAutoFit/>
            </a:bodyPr>
            <a:lstStyle/>
            <a:p>
              <a:r>
                <a:rPr lang="en-US" sz="1600" b="1">
                  <a:solidFill>
                    <a:srgbClr val="C00000"/>
                  </a:solidFill>
                </a:rPr>
                <a:t>Employees</a:t>
              </a:r>
            </a:p>
          </p:txBody>
        </p:sp>
        <p:sp>
          <p:nvSpPr>
            <p:cNvPr id="44" name="Right Arrow 12">
              <a:extLst>
                <a:ext uri="{FF2B5EF4-FFF2-40B4-BE49-F238E27FC236}">
                  <a16:creationId xmlns:a16="http://schemas.microsoft.com/office/drawing/2014/main" id="{1A59CB23-AE96-34C6-EFF8-FABF1225AC3D}"/>
                </a:ext>
              </a:extLst>
            </p:cNvPr>
            <p:cNvSpPr/>
            <p:nvPr/>
          </p:nvSpPr>
          <p:spPr>
            <a:xfrm>
              <a:off x="3253536" y="2861310"/>
              <a:ext cx="1200648" cy="153177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200" b="1"/>
                <a:t>Upload</a:t>
              </a:r>
              <a:r>
                <a:rPr lang="en-US" sz="1200"/>
                <a:t> content on website</a:t>
              </a:r>
            </a:p>
          </p:txBody>
        </p:sp>
        <p:sp>
          <p:nvSpPr>
            <p:cNvPr id="45" name="Right Arrow 15">
              <a:extLst>
                <a:ext uri="{FF2B5EF4-FFF2-40B4-BE49-F238E27FC236}">
                  <a16:creationId xmlns:a16="http://schemas.microsoft.com/office/drawing/2014/main" id="{E0775E8C-5813-25D0-792E-5E94841944D2}"/>
                </a:ext>
              </a:extLst>
            </p:cNvPr>
            <p:cNvSpPr/>
            <p:nvPr/>
          </p:nvSpPr>
          <p:spPr>
            <a:xfrm>
              <a:off x="7610476" y="2872912"/>
              <a:ext cx="1200648" cy="153177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200" b="1"/>
                <a:t>Generate</a:t>
              </a:r>
              <a:r>
                <a:rPr lang="en-US" sz="1200"/>
                <a:t> leads</a:t>
              </a:r>
            </a:p>
          </p:txBody>
        </p:sp>
      </p:grpSp>
    </p:spTree>
    <p:extLst>
      <p:ext uri="{BB962C8B-B14F-4D97-AF65-F5344CB8AC3E}">
        <p14:creationId xmlns:p14="http://schemas.microsoft.com/office/powerpoint/2010/main" val="2220427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2D56E562-2ABD-4E0F-96CD-E18ADB058265}"/>
              </a:ext>
            </a:extLst>
          </p:cNvPr>
          <p:cNvSpPr txBox="1">
            <a:spLocks/>
          </p:cNvSpPr>
          <p:nvPr/>
        </p:nvSpPr>
        <p:spPr>
          <a:xfrm>
            <a:off x="1239999" y="2730"/>
            <a:ext cx="2814298" cy="275304"/>
          </a:xfrm>
          <a:prstGeom prst="rect">
            <a:avLst/>
          </a:prstGeom>
        </p:spPr>
        <p:txBody>
          <a:bodyPr anchor="ctr" anchorCtr="0">
            <a:noAutofit/>
          </a:bodyPr>
          <a:lstStyle>
            <a:lvl1pPr algn="ctr" defTabSz="914400" rtl="0" eaLnBrk="1" latinLnBrk="0" hangingPunct="1">
              <a:lnSpc>
                <a:spcPct val="90000"/>
              </a:lnSpc>
              <a:spcBef>
                <a:spcPct val="0"/>
              </a:spcBef>
              <a:buNone/>
              <a:defRPr sz="6000" b="1" kern="1200">
                <a:solidFill>
                  <a:schemeClr val="bg1"/>
                </a:solidFill>
                <a:latin typeface="Segoe UI" panose="020B0502040204020203" pitchFamily="34" charset="0"/>
                <a:ea typeface="+mj-ea"/>
                <a:cs typeface="Segoe UI"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1600">
                <a:solidFill>
                  <a:prstClr val="white"/>
                </a:solidFill>
                <a:latin typeface="Calibri Light"/>
              </a:rPr>
              <a:t>Our Research Domains</a:t>
            </a:r>
            <a:endParaRPr kumimoji="0" lang="en-US" sz="1600" b="1" i="0" u="none" strike="noStrike" kern="1200" cap="none" spc="0" normalizeH="0" baseline="0" noProof="0">
              <a:ln>
                <a:noFill/>
              </a:ln>
              <a:solidFill>
                <a:prstClr val="white"/>
              </a:solidFill>
              <a:effectLst/>
              <a:uLnTx/>
              <a:uFillTx/>
              <a:latin typeface="Calibri Light"/>
              <a:ea typeface="+mj-ea"/>
              <a:cs typeface="Segoe UI" panose="020B0502040204020203" pitchFamily="34" charset="0"/>
            </a:endParaRPr>
          </a:p>
        </p:txBody>
      </p:sp>
      <p:sp>
        <p:nvSpPr>
          <p:cNvPr id="21" name="TextBox 20">
            <a:extLst>
              <a:ext uri="{FF2B5EF4-FFF2-40B4-BE49-F238E27FC236}">
                <a16:creationId xmlns:a16="http://schemas.microsoft.com/office/drawing/2014/main" id="{253B32BF-A141-44F0-A1DB-DB734812BFB6}"/>
              </a:ext>
            </a:extLst>
          </p:cNvPr>
          <p:cNvSpPr txBox="1"/>
          <p:nvPr/>
        </p:nvSpPr>
        <p:spPr>
          <a:xfrm>
            <a:off x="409736" y="-72532"/>
            <a:ext cx="54982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Calibri"/>
                <a:ea typeface="+mn-ea"/>
                <a:cs typeface="+mn-cs"/>
              </a:rPr>
              <a:t>02</a:t>
            </a:r>
          </a:p>
        </p:txBody>
      </p:sp>
      <p:sp>
        <p:nvSpPr>
          <p:cNvPr id="6" name="Rectangle 5">
            <a:extLst>
              <a:ext uri="{FF2B5EF4-FFF2-40B4-BE49-F238E27FC236}">
                <a16:creationId xmlns:a16="http://schemas.microsoft.com/office/drawing/2014/main" id="{B28B62A8-9687-9734-A139-24348657DB21}"/>
              </a:ext>
            </a:extLst>
          </p:cNvPr>
          <p:cNvSpPr/>
          <p:nvPr/>
        </p:nvSpPr>
        <p:spPr>
          <a:xfrm>
            <a:off x="10371513" y="6434196"/>
            <a:ext cx="1820487" cy="423804"/>
          </a:xfrm>
          <a:prstGeom prst="rect">
            <a:avLst/>
          </a:prstGeom>
          <a:solidFill>
            <a:schemeClr val="tx1"/>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a:t>4</a:t>
            </a:r>
          </a:p>
        </p:txBody>
      </p:sp>
      <p:sp>
        <p:nvSpPr>
          <p:cNvPr id="8" name="Parallelogram 7">
            <a:extLst>
              <a:ext uri="{FF2B5EF4-FFF2-40B4-BE49-F238E27FC236}">
                <a16:creationId xmlns:a16="http://schemas.microsoft.com/office/drawing/2014/main" id="{0E85962D-3340-8DF0-D2BA-6381BCD942C9}"/>
              </a:ext>
            </a:extLst>
          </p:cNvPr>
          <p:cNvSpPr/>
          <p:nvPr/>
        </p:nvSpPr>
        <p:spPr>
          <a:xfrm>
            <a:off x="-143629" y="0"/>
            <a:ext cx="2188560" cy="423803"/>
          </a:xfrm>
          <a:prstGeom prst="parallelogram">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a:t>1</a:t>
            </a:r>
            <a:endParaRPr lang="en-IN"/>
          </a:p>
        </p:txBody>
      </p:sp>
      <p:sp>
        <p:nvSpPr>
          <p:cNvPr id="23" name="Parallelogram 22">
            <a:extLst>
              <a:ext uri="{FF2B5EF4-FFF2-40B4-BE49-F238E27FC236}">
                <a16:creationId xmlns:a16="http://schemas.microsoft.com/office/drawing/2014/main" id="{131A8536-1FB7-102F-336C-38E4951353C1}"/>
              </a:ext>
            </a:extLst>
          </p:cNvPr>
          <p:cNvSpPr/>
          <p:nvPr/>
        </p:nvSpPr>
        <p:spPr>
          <a:xfrm>
            <a:off x="1753985" y="0"/>
            <a:ext cx="10573790" cy="423803"/>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solidFill>
                  <a:srgbClr val="FFC000"/>
                </a:solidFill>
              </a:rPr>
              <a:t>ABOUT CLIENT </a:t>
            </a:r>
            <a:r>
              <a:rPr lang="en-GB"/>
              <a:t>– BUSINESS ECOSYSTEM</a:t>
            </a:r>
            <a:endParaRPr lang="en-IN" i="1">
              <a:solidFill>
                <a:schemeClr val="accent6">
                  <a:lumMod val="75000"/>
                </a:schemeClr>
              </a:solidFill>
            </a:endParaRPr>
          </a:p>
        </p:txBody>
      </p:sp>
      <p:sp>
        <p:nvSpPr>
          <p:cNvPr id="28" name="Parallelogram 27">
            <a:extLst>
              <a:ext uri="{FF2B5EF4-FFF2-40B4-BE49-F238E27FC236}">
                <a16:creationId xmlns:a16="http://schemas.microsoft.com/office/drawing/2014/main" id="{6E3D028E-9853-9067-6EE5-D5804E85521C}"/>
              </a:ext>
            </a:extLst>
          </p:cNvPr>
          <p:cNvSpPr/>
          <p:nvPr/>
        </p:nvSpPr>
        <p:spPr>
          <a:xfrm>
            <a:off x="-143629" y="6434197"/>
            <a:ext cx="10675854" cy="423803"/>
          </a:xfrm>
          <a:prstGeom prst="parallelogram">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endParaRPr lang="en-IN" sz="1400"/>
          </a:p>
        </p:txBody>
      </p:sp>
      <p:graphicFrame>
        <p:nvGraphicFramePr>
          <p:cNvPr id="2" name="TextBox 3">
            <a:extLst>
              <a:ext uri="{FF2B5EF4-FFF2-40B4-BE49-F238E27FC236}">
                <a16:creationId xmlns:a16="http://schemas.microsoft.com/office/drawing/2014/main" id="{61747D47-CF80-3ECF-4F7B-223ED7509E4A}"/>
              </a:ext>
            </a:extLst>
          </p:cNvPr>
          <p:cNvGraphicFramePr/>
          <p:nvPr>
            <p:extLst>
              <p:ext uri="{D42A27DB-BD31-4B8C-83A1-F6EECF244321}">
                <p14:modId xmlns:p14="http://schemas.microsoft.com/office/powerpoint/2010/main" val="439452527"/>
              </p:ext>
            </p:extLst>
          </p:nvPr>
        </p:nvGraphicFramePr>
        <p:xfrm>
          <a:off x="1239999" y="1432044"/>
          <a:ext cx="10168128" cy="3993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50411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4B30A35-213C-86D1-1CA6-E0D65AFE40FB}"/>
              </a:ext>
            </a:extLst>
          </p:cNvPr>
          <p:cNvSpPr/>
          <p:nvPr/>
        </p:nvSpPr>
        <p:spPr>
          <a:xfrm>
            <a:off x="10371513" y="6434196"/>
            <a:ext cx="1820487" cy="423804"/>
          </a:xfrm>
          <a:prstGeom prst="rect">
            <a:avLst/>
          </a:prstGeom>
          <a:solidFill>
            <a:schemeClr val="tx1"/>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a:t>5</a:t>
            </a:r>
          </a:p>
        </p:txBody>
      </p:sp>
      <p:sp>
        <p:nvSpPr>
          <p:cNvPr id="6" name="Parallelogram 5">
            <a:extLst>
              <a:ext uri="{FF2B5EF4-FFF2-40B4-BE49-F238E27FC236}">
                <a16:creationId xmlns:a16="http://schemas.microsoft.com/office/drawing/2014/main" id="{FFAE2CA8-6F6E-10A8-27E4-EB18FF69DAD7}"/>
              </a:ext>
            </a:extLst>
          </p:cNvPr>
          <p:cNvSpPr/>
          <p:nvPr/>
        </p:nvSpPr>
        <p:spPr>
          <a:xfrm>
            <a:off x="-143629" y="0"/>
            <a:ext cx="2188560" cy="423803"/>
          </a:xfrm>
          <a:prstGeom prst="parallelogram">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a:t>2</a:t>
            </a:r>
            <a:endParaRPr lang="en-IN"/>
          </a:p>
        </p:txBody>
      </p:sp>
      <p:sp>
        <p:nvSpPr>
          <p:cNvPr id="7" name="Parallelogram 6">
            <a:extLst>
              <a:ext uri="{FF2B5EF4-FFF2-40B4-BE49-F238E27FC236}">
                <a16:creationId xmlns:a16="http://schemas.microsoft.com/office/drawing/2014/main" id="{A6A33B49-A675-C376-751A-66B2CA976B71}"/>
              </a:ext>
            </a:extLst>
          </p:cNvPr>
          <p:cNvSpPr/>
          <p:nvPr/>
        </p:nvSpPr>
        <p:spPr>
          <a:xfrm>
            <a:off x="1753985" y="0"/>
            <a:ext cx="10573790" cy="423803"/>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solidFill>
                  <a:srgbClr val="FFC000"/>
                </a:solidFill>
              </a:rPr>
              <a:t>NORMALIZATION ANALYSIS</a:t>
            </a:r>
            <a:endParaRPr lang="en-IN" i="1">
              <a:solidFill>
                <a:schemeClr val="accent6"/>
              </a:solidFill>
            </a:endParaRPr>
          </a:p>
        </p:txBody>
      </p:sp>
      <p:sp>
        <p:nvSpPr>
          <p:cNvPr id="8" name="Parallelogram 7">
            <a:extLst>
              <a:ext uri="{FF2B5EF4-FFF2-40B4-BE49-F238E27FC236}">
                <a16:creationId xmlns:a16="http://schemas.microsoft.com/office/drawing/2014/main" id="{BE667244-74B5-FE72-3F46-C9CE25A7E17B}"/>
              </a:ext>
            </a:extLst>
          </p:cNvPr>
          <p:cNvSpPr/>
          <p:nvPr/>
        </p:nvSpPr>
        <p:spPr>
          <a:xfrm>
            <a:off x="-143629" y="6434197"/>
            <a:ext cx="10675854" cy="423803"/>
          </a:xfrm>
          <a:prstGeom prst="parallelogram">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endParaRPr lang="en-IN" sz="1400"/>
          </a:p>
        </p:txBody>
      </p:sp>
      <p:sp>
        <p:nvSpPr>
          <p:cNvPr id="11" name="TextBox 10">
            <a:extLst>
              <a:ext uri="{FF2B5EF4-FFF2-40B4-BE49-F238E27FC236}">
                <a16:creationId xmlns:a16="http://schemas.microsoft.com/office/drawing/2014/main" id="{A26AEC23-947D-A644-9D24-811380FA715D}"/>
              </a:ext>
            </a:extLst>
          </p:cNvPr>
          <p:cNvSpPr txBox="1"/>
          <p:nvPr/>
        </p:nvSpPr>
        <p:spPr>
          <a:xfrm>
            <a:off x="719931" y="845599"/>
            <a:ext cx="7184585" cy="1077218"/>
          </a:xfrm>
          <a:prstGeom prst="rect">
            <a:avLst/>
          </a:prstGeom>
          <a:noFill/>
        </p:spPr>
        <p:txBody>
          <a:bodyPr wrap="square" rtlCol="0">
            <a:spAutoFit/>
          </a:bodyPr>
          <a:lstStyle/>
          <a:p>
            <a:r>
              <a:rPr lang="en-GB" sz="1600" b="1">
                <a:solidFill>
                  <a:schemeClr val="accent6">
                    <a:lumMod val="75000"/>
                  </a:schemeClr>
                </a:solidFill>
              </a:rPr>
              <a:t>Client’s data:</a:t>
            </a:r>
            <a:endParaRPr lang="en-GB" sz="1600" b="1" dirty="0">
              <a:solidFill>
                <a:schemeClr val="accent6">
                  <a:lumMod val="75000"/>
                </a:schemeClr>
              </a:solidFill>
            </a:endParaRPr>
          </a:p>
          <a:p>
            <a:r>
              <a:rPr lang="en-IN" sz="1600" b="1" dirty="0">
                <a:solidFill>
                  <a:srgbClr val="FFC000"/>
                </a:solidFill>
              </a:rPr>
              <a:t>TABLE 1 </a:t>
            </a:r>
            <a:r>
              <a:rPr lang="en-IN" sz="1600" dirty="0">
                <a:solidFill>
                  <a:schemeClr val="accent6">
                    <a:lumMod val="75000"/>
                  </a:schemeClr>
                </a:solidFill>
              </a:rPr>
              <a:t>= </a:t>
            </a:r>
            <a:r>
              <a:rPr lang="en-IN" sz="1600" dirty="0"/>
              <a:t>‘reports.csv’</a:t>
            </a:r>
          </a:p>
          <a:p>
            <a:r>
              <a:rPr lang="en-IN" sz="1600" b="1" dirty="0">
                <a:solidFill>
                  <a:srgbClr val="FFC000"/>
                </a:solidFill>
              </a:rPr>
              <a:t>TABLE 2</a:t>
            </a:r>
            <a:r>
              <a:rPr lang="en-IN" sz="1600" dirty="0">
                <a:solidFill>
                  <a:schemeClr val="accent6">
                    <a:lumMod val="75000"/>
                  </a:schemeClr>
                </a:solidFill>
              </a:rPr>
              <a:t> = </a:t>
            </a:r>
            <a:r>
              <a:rPr lang="en-IN" sz="1600" dirty="0"/>
              <a:t>‘leads.csv’</a:t>
            </a:r>
          </a:p>
          <a:p>
            <a:r>
              <a:rPr lang="en-IN" sz="1600" b="1" dirty="0">
                <a:solidFill>
                  <a:srgbClr val="FFC000"/>
                </a:solidFill>
              </a:rPr>
              <a:t>TABLE 3 </a:t>
            </a:r>
            <a:r>
              <a:rPr lang="en-IN" sz="1600" dirty="0"/>
              <a:t>= ‘employees.csv’</a:t>
            </a:r>
          </a:p>
        </p:txBody>
      </p:sp>
      <p:sp>
        <p:nvSpPr>
          <p:cNvPr id="13" name="TextBox 12">
            <a:extLst>
              <a:ext uri="{FF2B5EF4-FFF2-40B4-BE49-F238E27FC236}">
                <a16:creationId xmlns:a16="http://schemas.microsoft.com/office/drawing/2014/main" id="{CB8D18D1-DF79-0A50-65F6-AEF2D98CF2C9}"/>
              </a:ext>
            </a:extLst>
          </p:cNvPr>
          <p:cNvSpPr txBox="1"/>
          <p:nvPr/>
        </p:nvSpPr>
        <p:spPr>
          <a:xfrm>
            <a:off x="633304" y="2582636"/>
            <a:ext cx="2502662" cy="369332"/>
          </a:xfrm>
          <a:prstGeom prst="rect">
            <a:avLst/>
          </a:prstGeom>
          <a:noFill/>
        </p:spPr>
        <p:txBody>
          <a:bodyPr wrap="square">
            <a:spAutoFit/>
          </a:bodyPr>
          <a:lstStyle/>
          <a:p>
            <a:r>
              <a:rPr lang="en-IN" sz="1800" b="1">
                <a:solidFill>
                  <a:srgbClr val="FFC000"/>
                </a:solidFill>
              </a:rPr>
              <a:t>TABLE 1: </a:t>
            </a:r>
            <a:r>
              <a:rPr lang="en-IN" sz="1800" b="1"/>
              <a:t>reports (2 NF)</a:t>
            </a:r>
            <a:endParaRPr lang="en-IN"/>
          </a:p>
        </p:txBody>
      </p:sp>
      <p:grpSp>
        <p:nvGrpSpPr>
          <p:cNvPr id="2" name="Group 1">
            <a:extLst>
              <a:ext uri="{FF2B5EF4-FFF2-40B4-BE49-F238E27FC236}">
                <a16:creationId xmlns:a16="http://schemas.microsoft.com/office/drawing/2014/main" id="{4A43D453-D414-48CF-E7E2-E3F75A7A1C85}"/>
              </a:ext>
            </a:extLst>
          </p:cNvPr>
          <p:cNvGrpSpPr/>
          <p:nvPr/>
        </p:nvGrpSpPr>
        <p:grpSpPr>
          <a:xfrm>
            <a:off x="3048254" y="1169525"/>
            <a:ext cx="9023814" cy="3176523"/>
            <a:chOff x="3135966" y="1427240"/>
            <a:chExt cx="9023814" cy="3176523"/>
          </a:xfrm>
        </p:grpSpPr>
        <p:pic>
          <p:nvPicPr>
            <p:cNvPr id="25" name="Picture 24">
              <a:extLst>
                <a:ext uri="{FF2B5EF4-FFF2-40B4-BE49-F238E27FC236}">
                  <a16:creationId xmlns:a16="http://schemas.microsoft.com/office/drawing/2014/main" id="{74722AB6-97E6-8ECF-0EFB-212723402D56}"/>
                </a:ext>
              </a:extLst>
            </p:cNvPr>
            <p:cNvPicPr>
              <a:picLocks noChangeAspect="1"/>
            </p:cNvPicPr>
            <p:nvPr/>
          </p:nvPicPr>
          <p:blipFill>
            <a:blip r:embed="rId2"/>
            <a:stretch>
              <a:fillRect/>
            </a:stretch>
          </p:blipFill>
          <p:spPr>
            <a:xfrm>
              <a:off x="3135966" y="2368448"/>
              <a:ext cx="9023814" cy="2235315"/>
            </a:xfrm>
            <a:prstGeom prst="rect">
              <a:avLst/>
            </a:prstGeom>
          </p:spPr>
        </p:pic>
        <p:grpSp>
          <p:nvGrpSpPr>
            <p:cNvPr id="27" name="Group 26">
              <a:extLst>
                <a:ext uri="{FF2B5EF4-FFF2-40B4-BE49-F238E27FC236}">
                  <a16:creationId xmlns:a16="http://schemas.microsoft.com/office/drawing/2014/main" id="{F71C3566-7653-2FB7-0AC7-28CB3C6C7F0C}"/>
                </a:ext>
              </a:extLst>
            </p:cNvPr>
            <p:cNvGrpSpPr/>
            <p:nvPr/>
          </p:nvGrpSpPr>
          <p:grpSpPr>
            <a:xfrm>
              <a:off x="4641534" y="2021958"/>
              <a:ext cx="499533" cy="276308"/>
              <a:chOff x="3657600" y="2240893"/>
              <a:chExt cx="6217920" cy="494740"/>
            </a:xfrm>
          </p:grpSpPr>
          <p:cxnSp>
            <p:nvCxnSpPr>
              <p:cNvPr id="21" name="Straight Connector 20">
                <a:extLst>
                  <a:ext uri="{FF2B5EF4-FFF2-40B4-BE49-F238E27FC236}">
                    <a16:creationId xmlns:a16="http://schemas.microsoft.com/office/drawing/2014/main" id="{48EC0523-47DD-1277-59C2-8BEC970975E3}"/>
                  </a:ext>
                </a:extLst>
              </p:cNvPr>
              <p:cNvCxnSpPr/>
              <p:nvPr/>
            </p:nvCxnSpPr>
            <p:spPr>
              <a:xfrm flipH="1">
                <a:off x="3657600" y="2241518"/>
                <a:ext cx="62179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44D7172-1C0D-5BF0-2D7A-7C310472CF02}"/>
                  </a:ext>
                </a:extLst>
              </p:cNvPr>
              <p:cNvCxnSpPr/>
              <p:nvPr/>
            </p:nvCxnSpPr>
            <p:spPr>
              <a:xfrm>
                <a:off x="3657600" y="2241518"/>
                <a:ext cx="0" cy="494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0A08C2E-5B06-9234-FD86-B385ED364B7C}"/>
                  </a:ext>
                </a:extLst>
              </p:cNvPr>
              <p:cNvCxnSpPr/>
              <p:nvPr/>
            </p:nvCxnSpPr>
            <p:spPr>
              <a:xfrm>
                <a:off x="9875520" y="2240893"/>
                <a:ext cx="0" cy="494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B11F7A65-0259-7F92-B39F-D7E51439044F}"/>
                </a:ext>
              </a:extLst>
            </p:cNvPr>
            <p:cNvGrpSpPr/>
            <p:nvPr/>
          </p:nvGrpSpPr>
          <p:grpSpPr>
            <a:xfrm>
              <a:off x="5513601" y="2021958"/>
              <a:ext cx="499533" cy="276308"/>
              <a:chOff x="3657600" y="2240893"/>
              <a:chExt cx="6217920" cy="494740"/>
            </a:xfrm>
          </p:grpSpPr>
          <p:cxnSp>
            <p:nvCxnSpPr>
              <p:cNvPr id="29" name="Straight Connector 28">
                <a:extLst>
                  <a:ext uri="{FF2B5EF4-FFF2-40B4-BE49-F238E27FC236}">
                    <a16:creationId xmlns:a16="http://schemas.microsoft.com/office/drawing/2014/main" id="{3C68F201-B74B-96D9-2B8E-2682370CE6C8}"/>
                  </a:ext>
                </a:extLst>
              </p:cNvPr>
              <p:cNvCxnSpPr/>
              <p:nvPr/>
            </p:nvCxnSpPr>
            <p:spPr>
              <a:xfrm flipH="1">
                <a:off x="3657600" y="2241518"/>
                <a:ext cx="62179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84E0A7C-6512-D9AC-4A0E-93770A2A60B2}"/>
                  </a:ext>
                </a:extLst>
              </p:cNvPr>
              <p:cNvCxnSpPr/>
              <p:nvPr/>
            </p:nvCxnSpPr>
            <p:spPr>
              <a:xfrm>
                <a:off x="3657600" y="2241518"/>
                <a:ext cx="0" cy="494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3BFFCE1-7A72-1A28-ADB3-2C07B7D41E3F}"/>
                  </a:ext>
                </a:extLst>
              </p:cNvPr>
              <p:cNvCxnSpPr/>
              <p:nvPr/>
            </p:nvCxnSpPr>
            <p:spPr>
              <a:xfrm>
                <a:off x="9875520" y="2240893"/>
                <a:ext cx="0" cy="494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CE9B360B-D943-F53F-2E55-900EA559226E}"/>
                </a:ext>
              </a:extLst>
            </p:cNvPr>
            <p:cNvGrpSpPr/>
            <p:nvPr/>
          </p:nvGrpSpPr>
          <p:grpSpPr>
            <a:xfrm>
              <a:off x="7477867" y="2021958"/>
              <a:ext cx="499533" cy="276308"/>
              <a:chOff x="3657600" y="2240893"/>
              <a:chExt cx="6217920" cy="494740"/>
            </a:xfrm>
          </p:grpSpPr>
          <p:cxnSp>
            <p:nvCxnSpPr>
              <p:cNvPr id="33" name="Straight Connector 32">
                <a:extLst>
                  <a:ext uri="{FF2B5EF4-FFF2-40B4-BE49-F238E27FC236}">
                    <a16:creationId xmlns:a16="http://schemas.microsoft.com/office/drawing/2014/main" id="{8DE9F07C-54F8-253E-FE88-E89341427B3B}"/>
                  </a:ext>
                </a:extLst>
              </p:cNvPr>
              <p:cNvCxnSpPr/>
              <p:nvPr/>
            </p:nvCxnSpPr>
            <p:spPr>
              <a:xfrm flipH="1">
                <a:off x="3657600" y="2241518"/>
                <a:ext cx="62179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86F5243-E1E8-7169-B459-525E6579B994}"/>
                  </a:ext>
                </a:extLst>
              </p:cNvPr>
              <p:cNvCxnSpPr/>
              <p:nvPr/>
            </p:nvCxnSpPr>
            <p:spPr>
              <a:xfrm>
                <a:off x="3657600" y="2241518"/>
                <a:ext cx="0" cy="494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D9512BA-B354-2C64-8750-0E4D1EC5C31F}"/>
                  </a:ext>
                </a:extLst>
              </p:cNvPr>
              <p:cNvCxnSpPr/>
              <p:nvPr/>
            </p:nvCxnSpPr>
            <p:spPr>
              <a:xfrm>
                <a:off x="9875520" y="2240893"/>
                <a:ext cx="0" cy="494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FFB34CCC-3C1C-9BC0-F333-5782FAE6BCDF}"/>
                </a:ext>
              </a:extLst>
            </p:cNvPr>
            <p:cNvGrpSpPr/>
            <p:nvPr/>
          </p:nvGrpSpPr>
          <p:grpSpPr>
            <a:xfrm>
              <a:off x="5850723" y="1537663"/>
              <a:ext cx="4480411" cy="760254"/>
              <a:chOff x="4062456" y="2250438"/>
              <a:chExt cx="4480411" cy="760254"/>
            </a:xfrm>
          </p:grpSpPr>
          <p:cxnSp>
            <p:nvCxnSpPr>
              <p:cNvPr id="37" name="Straight Connector 36">
                <a:extLst>
                  <a:ext uri="{FF2B5EF4-FFF2-40B4-BE49-F238E27FC236}">
                    <a16:creationId xmlns:a16="http://schemas.microsoft.com/office/drawing/2014/main" id="{0AC197C3-4B1C-FAA3-F37A-12A05855F6A2}"/>
                  </a:ext>
                </a:extLst>
              </p:cNvPr>
              <p:cNvCxnSpPr>
                <a:cxnSpLocks/>
              </p:cNvCxnSpPr>
              <p:nvPr/>
            </p:nvCxnSpPr>
            <p:spPr>
              <a:xfrm flipH="1">
                <a:off x="4062456" y="2250905"/>
                <a:ext cx="448041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C0B8A1B-C3A1-2DE4-39F9-558E7E59C6A9}"/>
                  </a:ext>
                </a:extLst>
              </p:cNvPr>
              <p:cNvCxnSpPr>
                <a:cxnSpLocks/>
              </p:cNvCxnSpPr>
              <p:nvPr/>
            </p:nvCxnSpPr>
            <p:spPr>
              <a:xfrm>
                <a:off x="4062456" y="2250905"/>
                <a:ext cx="0" cy="368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93330FD-B5D3-A2FC-C5FB-AF8F6FED80A5}"/>
                  </a:ext>
                </a:extLst>
              </p:cNvPr>
              <p:cNvCxnSpPr>
                <a:cxnSpLocks/>
              </p:cNvCxnSpPr>
              <p:nvPr/>
            </p:nvCxnSpPr>
            <p:spPr>
              <a:xfrm>
                <a:off x="8542867" y="2250438"/>
                <a:ext cx="0" cy="760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964A4BB6-6E4A-3032-021F-C755C2A3F380}"/>
                </a:ext>
              </a:extLst>
            </p:cNvPr>
            <p:cNvGrpSpPr/>
            <p:nvPr/>
          </p:nvGrpSpPr>
          <p:grpSpPr>
            <a:xfrm>
              <a:off x="5141067" y="1427240"/>
              <a:ext cx="5841996" cy="760254"/>
              <a:chOff x="4062456" y="2250438"/>
              <a:chExt cx="4480411" cy="760254"/>
            </a:xfrm>
          </p:grpSpPr>
          <p:cxnSp>
            <p:nvCxnSpPr>
              <p:cNvPr id="45" name="Straight Connector 44">
                <a:extLst>
                  <a:ext uri="{FF2B5EF4-FFF2-40B4-BE49-F238E27FC236}">
                    <a16:creationId xmlns:a16="http://schemas.microsoft.com/office/drawing/2014/main" id="{CB9DD1F8-0F05-1B8C-6AD4-07B37B11C508}"/>
                  </a:ext>
                </a:extLst>
              </p:cNvPr>
              <p:cNvCxnSpPr>
                <a:cxnSpLocks/>
              </p:cNvCxnSpPr>
              <p:nvPr/>
            </p:nvCxnSpPr>
            <p:spPr>
              <a:xfrm flipH="1">
                <a:off x="4062456" y="2250905"/>
                <a:ext cx="448041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D96733A-1F83-28BC-5ED3-4270AD7FC18D}"/>
                  </a:ext>
                </a:extLst>
              </p:cNvPr>
              <p:cNvCxnSpPr>
                <a:cxnSpLocks/>
              </p:cNvCxnSpPr>
              <p:nvPr/>
            </p:nvCxnSpPr>
            <p:spPr>
              <a:xfrm>
                <a:off x="4062456" y="2250905"/>
                <a:ext cx="0" cy="368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752183C-76BD-4F09-08FD-F2CAA2A58BBB}"/>
                  </a:ext>
                </a:extLst>
              </p:cNvPr>
              <p:cNvCxnSpPr>
                <a:cxnSpLocks/>
              </p:cNvCxnSpPr>
              <p:nvPr/>
            </p:nvCxnSpPr>
            <p:spPr>
              <a:xfrm>
                <a:off x="8542867" y="2250438"/>
                <a:ext cx="0" cy="760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52" name="TextBox 51">
            <a:extLst>
              <a:ext uri="{FF2B5EF4-FFF2-40B4-BE49-F238E27FC236}">
                <a16:creationId xmlns:a16="http://schemas.microsoft.com/office/drawing/2014/main" id="{86071FC9-5092-D6B4-90B6-6BDC164EF76E}"/>
              </a:ext>
            </a:extLst>
          </p:cNvPr>
          <p:cNvSpPr txBox="1"/>
          <p:nvPr/>
        </p:nvSpPr>
        <p:spPr>
          <a:xfrm>
            <a:off x="0" y="4302505"/>
            <a:ext cx="7104122" cy="1913024"/>
          </a:xfrm>
          <a:prstGeom prst="rect">
            <a:avLst/>
          </a:prstGeom>
          <a:noFill/>
        </p:spPr>
        <p:txBody>
          <a:bodyPr wrap="square">
            <a:spAutoFit/>
          </a:bodyPr>
          <a:lstStyle/>
          <a:p>
            <a:pPr>
              <a:lnSpc>
                <a:spcPct val="107000"/>
              </a:lnSpc>
              <a:spcAft>
                <a:spcPts val="800"/>
              </a:spcAft>
            </a:pPr>
            <a:r>
              <a:rPr lang="en-IN" sz="1200" b="1">
                <a:solidFill>
                  <a:schemeClr val="accent6">
                    <a:lumMod val="75000"/>
                  </a:schemeClr>
                </a:solidFill>
              </a:rPr>
              <a:t>Transitive dependencies </a:t>
            </a:r>
            <a:r>
              <a:rPr lang="en-IN" sz="1400" kern="100">
                <a:effectLst/>
                <a:latin typeface="Calibri" panose="020F0502020204030204" pitchFamily="34" charset="0"/>
                <a:ea typeface="Calibri" panose="020F0502020204030204" pitchFamily="34" charset="0"/>
                <a:cs typeface="Arial" panose="020B0604020202020204" pitchFamily="34" charset="0"/>
              </a:rPr>
              <a:t>in </a:t>
            </a:r>
            <a:r>
              <a:rPr lang="en-IN" sz="1400" b="1" kern="100" err="1">
                <a:solidFill>
                  <a:srgbClr val="C00000"/>
                </a:solidFill>
                <a:latin typeface="Calibri" panose="020F0502020204030204" pitchFamily="34" charset="0"/>
                <a:ea typeface="Calibri" panose="020F0502020204030204" pitchFamily="34" charset="0"/>
                <a:cs typeface="Arial" panose="020B0604020202020204" pitchFamily="34" charset="0"/>
              </a:rPr>
              <a:t>r</a:t>
            </a:r>
            <a:r>
              <a:rPr lang="en-IN" sz="1400" b="1" kern="100" err="1">
                <a:solidFill>
                  <a:srgbClr val="C00000"/>
                </a:solidFill>
                <a:effectLst/>
                <a:latin typeface="Calibri" panose="020F0502020204030204" pitchFamily="34" charset="0"/>
                <a:ea typeface="Calibri" panose="020F0502020204030204" pitchFamily="34" charset="0"/>
                <a:cs typeface="Arial" panose="020B0604020202020204" pitchFamily="34" charset="0"/>
              </a:rPr>
              <a:t>eports_Table</a:t>
            </a:r>
            <a:r>
              <a:rPr lang="en-IN" sz="1400" kern="100">
                <a:effectLst/>
                <a:latin typeface="Calibri" panose="020F0502020204030204" pitchFamily="34" charset="0"/>
                <a:ea typeface="Calibri" panose="020F0502020204030204" pitchFamily="34" charset="0"/>
                <a:cs typeface="Arial" panose="020B0604020202020204" pitchFamily="34" charset="0"/>
              </a:rPr>
              <a:t>:</a:t>
            </a:r>
          </a:p>
          <a:p>
            <a:pPr marL="457200">
              <a:spcAft>
                <a:spcPts val="800"/>
              </a:spcAft>
            </a:pPr>
            <a:r>
              <a:rPr lang="en-IN" sz="1400" kern="100" err="1">
                <a:effectLst/>
                <a:latin typeface="Calibri" panose="020F0502020204030204" pitchFamily="34" charset="0"/>
                <a:ea typeface="Calibri" panose="020F0502020204030204" pitchFamily="34" charset="0"/>
                <a:cs typeface="Arial" panose="020B0604020202020204" pitchFamily="34" charset="0"/>
              </a:rPr>
              <a:t>ReportID</a:t>
            </a:r>
            <a:r>
              <a:rPr lang="en-IN" sz="1400" kern="100">
                <a:effectLst/>
                <a:latin typeface="Calibri" panose="020F0502020204030204" pitchFamily="34" charset="0"/>
                <a:ea typeface="Calibri" panose="020F0502020204030204" pitchFamily="34" charset="0"/>
                <a:cs typeface="Arial" panose="020B0604020202020204" pitchFamily="34" charset="0"/>
              </a:rPr>
              <a:t> </a:t>
            </a:r>
            <a:r>
              <a:rPr lang="en-IN" sz="1400" kern="100">
                <a:effectLst/>
                <a:latin typeface="Calibri" panose="020F0502020204030204" pitchFamily="34" charset="0"/>
                <a:ea typeface="Wingdings" panose="05000000000000000000" pitchFamily="2" charset="2"/>
                <a:cs typeface="Wingdings" panose="05000000000000000000" pitchFamily="2" charset="2"/>
                <a:sym typeface="Wingdings" panose="05000000000000000000" pitchFamily="2" charset="2"/>
              </a:rPr>
              <a:t></a:t>
            </a:r>
            <a:r>
              <a:rPr lang="en-IN" sz="1400" kern="100">
                <a:effectLst/>
                <a:latin typeface="Calibri" panose="020F0502020204030204" pitchFamily="34" charset="0"/>
                <a:ea typeface="Calibri" panose="020F0502020204030204" pitchFamily="34" charset="0"/>
                <a:cs typeface="Arial" panose="020B0604020202020204" pitchFamily="34" charset="0"/>
              </a:rPr>
              <a:t> </a:t>
            </a:r>
            <a:r>
              <a:rPr lang="en-IN" sz="1400" kern="100" err="1">
                <a:effectLst/>
                <a:latin typeface="Calibri" panose="020F0502020204030204" pitchFamily="34" charset="0"/>
                <a:ea typeface="Calibri" panose="020F0502020204030204" pitchFamily="34" charset="0"/>
                <a:cs typeface="Arial" panose="020B0604020202020204" pitchFamily="34" charset="0"/>
              </a:rPr>
              <a:t>DomainID</a:t>
            </a:r>
            <a:r>
              <a:rPr lang="en-IN" sz="1400" kern="100">
                <a:effectLst/>
                <a:latin typeface="Calibri" panose="020F0502020204030204" pitchFamily="34" charset="0"/>
                <a:ea typeface="Calibri" panose="020F0502020204030204" pitchFamily="34" charset="0"/>
                <a:cs typeface="Arial" panose="020B0604020202020204" pitchFamily="34" charset="0"/>
              </a:rPr>
              <a:t> </a:t>
            </a:r>
            <a:r>
              <a:rPr lang="en-IN" sz="1400" kern="100">
                <a:effectLst/>
                <a:latin typeface="Calibri" panose="020F0502020204030204" pitchFamily="34" charset="0"/>
                <a:ea typeface="Wingdings" panose="05000000000000000000" pitchFamily="2" charset="2"/>
                <a:cs typeface="Wingdings" panose="05000000000000000000" pitchFamily="2" charset="2"/>
                <a:sym typeface="Wingdings" panose="05000000000000000000" pitchFamily="2" charset="2"/>
              </a:rPr>
              <a:t></a:t>
            </a:r>
            <a:r>
              <a:rPr lang="en-IN" sz="1400" kern="100">
                <a:effectLst/>
                <a:latin typeface="Calibri" panose="020F0502020204030204" pitchFamily="34" charset="0"/>
                <a:ea typeface="Calibri" panose="020F0502020204030204" pitchFamily="34" charset="0"/>
                <a:cs typeface="Arial" panose="020B0604020202020204" pitchFamily="34" charset="0"/>
              </a:rPr>
              <a:t> Domain.</a:t>
            </a:r>
          </a:p>
          <a:p>
            <a:pPr marL="457200">
              <a:spcAft>
                <a:spcPts val="800"/>
              </a:spcAft>
            </a:pPr>
            <a:r>
              <a:rPr lang="en-IN" sz="1400" kern="100" err="1">
                <a:effectLst/>
                <a:latin typeface="Calibri" panose="020F0502020204030204" pitchFamily="34" charset="0"/>
                <a:ea typeface="Calibri" panose="020F0502020204030204" pitchFamily="34" charset="0"/>
                <a:cs typeface="Arial" panose="020B0604020202020204" pitchFamily="34" charset="0"/>
              </a:rPr>
              <a:t>ReportID</a:t>
            </a:r>
            <a:r>
              <a:rPr lang="en-IN" sz="1400" kern="100">
                <a:effectLst/>
                <a:latin typeface="Calibri" panose="020F0502020204030204" pitchFamily="34" charset="0"/>
                <a:ea typeface="Calibri" panose="020F0502020204030204" pitchFamily="34" charset="0"/>
                <a:cs typeface="Arial" panose="020B0604020202020204" pitchFamily="34" charset="0"/>
              </a:rPr>
              <a:t> </a:t>
            </a:r>
            <a:r>
              <a:rPr lang="en-IN" sz="1400" kern="100">
                <a:effectLst/>
                <a:latin typeface="Calibri" panose="020F0502020204030204" pitchFamily="34" charset="0"/>
                <a:ea typeface="Wingdings" panose="05000000000000000000" pitchFamily="2" charset="2"/>
                <a:cs typeface="Wingdings" panose="05000000000000000000" pitchFamily="2" charset="2"/>
                <a:sym typeface="Wingdings" panose="05000000000000000000" pitchFamily="2" charset="2"/>
              </a:rPr>
              <a:t></a:t>
            </a:r>
            <a:r>
              <a:rPr lang="en-IN" sz="1400" kern="100">
                <a:effectLst/>
                <a:latin typeface="Calibri" panose="020F0502020204030204" pitchFamily="34" charset="0"/>
                <a:ea typeface="Calibri" panose="020F0502020204030204" pitchFamily="34" charset="0"/>
                <a:cs typeface="Arial" panose="020B0604020202020204" pitchFamily="34" charset="0"/>
              </a:rPr>
              <a:t> </a:t>
            </a:r>
            <a:r>
              <a:rPr lang="en-IN" sz="1400" kern="100" err="1">
                <a:effectLst/>
                <a:latin typeface="Calibri" panose="020F0502020204030204" pitchFamily="34" charset="0"/>
                <a:ea typeface="Calibri" panose="020F0502020204030204" pitchFamily="34" charset="0"/>
                <a:cs typeface="Arial" panose="020B0604020202020204" pitchFamily="34" charset="0"/>
              </a:rPr>
              <a:t>ContentWriterID</a:t>
            </a:r>
            <a:r>
              <a:rPr lang="en-IN" sz="1400" kern="100">
                <a:effectLst/>
                <a:latin typeface="Calibri" panose="020F0502020204030204" pitchFamily="34" charset="0"/>
                <a:ea typeface="Calibri" panose="020F0502020204030204" pitchFamily="34" charset="0"/>
                <a:cs typeface="Arial" panose="020B0604020202020204" pitchFamily="34" charset="0"/>
              </a:rPr>
              <a:t> </a:t>
            </a:r>
            <a:r>
              <a:rPr lang="en-IN" sz="1400" kern="100">
                <a:effectLst/>
                <a:latin typeface="Calibri" panose="020F0502020204030204" pitchFamily="34" charset="0"/>
                <a:ea typeface="Wingdings" panose="05000000000000000000" pitchFamily="2" charset="2"/>
                <a:cs typeface="Wingdings" panose="05000000000000000000" pitchFamily="2" charset="2"/>
                <a:sym typeface="Wingdings" panose="05000000000000000000" pitchFamily="2" charset="2"/>
              </a:rPr>
              <a:t></a:t>
            </a:r>
            <a:r>
              <a:rPr lang="en-IN" sz="1400" kern="100">
                <a:effectLst/>
                <a:latin typeface="Calibri" panose="020F0502020204030204" pitchFamily="34" charset="0"/>
                <a:ea typeface="Calibri" panose="020F0502020204030204" pitchFamily="34" charset="0"/>
                <a:cs typeface="Arial" panose="020B0604020202020204" pitchFamily="34" charset="0"/>
              </a:rPr>
              <a:t> </a:t>
            </a:r>
            <a:r>
              <a:rPr lang="en-IN" sz="1400" kern="100" err="1">
                <a:effectLst/>
                <a:latin typeface="Calibri" panose="020F0502020204030204" pitchFamily="34" charset="0"/>
                <a:ea typeface="Calibri" panose="020F0502020204030204" pitchFamily="34" charset="0"/>
                <a:cs typeface="Arial" panose="020B0604020202020204" pitchFamily="34" charset="0"/>
              </a:rPr>
              <a:t>ContentWriter</a:t>
            </a:r>
            <a:r>
              <a:rPr lang="en-IN" sz="1400" kern="100">
                <a:effectLst/>
                <a:latin typeface="Calibri" panose="020F0502020204030204" pitchFamily="34" charset="0"/>
                <a:ea typeface="Calibri" panose="020F0502020204030204" pitchFamily="34" charset="0"/>
                <a:cs typeface="Arial" panose="020B0604020202020204" pitchFamily="34" charset="0"/>
              </a:rPr>
              <a:t>.</a:t>
            </a:r>
          </a:p>
          <a:p>
            <a:pPr marL="457200">
              <a:spcAft>
                <a:spcPts val="800"/>
              </a:spcAft>
            </a:pPr>
            <a:r>
              <a:rPr lang="en-IN" sz="1400" kern="100" err="1">
                <a:effectLst/>
                <a:latin typeface="Calibri" panose="020F0502020204030204" pitchFamily="34" charset="0"/>
                <a:ea typeface="Calibri" panose="020F0502020204030204" pitchFamily="34" charset="0"/>
                <a:cs typeface="Arial" panose="020B0604020202020204" pitchFamily="34" charset="0"/>
              </a:rPr>
              <a:t>ReportID</a:t>
            </a:r>
            <a:r>
              <a:rPr lang="en-IN" sz="1400" kern="100">
                <a:effectLst/>
                <a:latin typeface="Calibri" panose="020F0502020204030204" pitchFamily="34" charset="0"/>
                <a:ea typeface="Calibri" panose="020F0502020204030204" pitchFamily="34" charset="0"/>
                <a:cs typeface="Arial" panose="020B0604020202020204" pitchFamily="34" charset="0"/>
              </a:rPr>
              <a:t> </a:t>
            </a:r>
            <a:r>
              <a:rPr lang="en-IN" sz="1400" kern="100">
                <a:effectLst/>
                <a:latin typeface="Calibri" panose="020F0502020204030204" pitchFamily="34" charset="0"/>
                <a:ea typeface="Wingdings" panose="05000000000000000000" pitchFamily="2" charset="2"/>
                <a:cs typeface="Wingdings" panose="05000000000000000000" pitchFamily="2" charset="2"/>
                <a:sym typeface="Wingdings" panose="05000000000000000000" pitchFamily="2" charset="2"/>
              </a:rPr>
              <a:t></a:t>
            </a:r>
            <a:r>
              <a:rPr lang="en-IN" sz="1400" kern="100">
                <a:effectLst/>
                <a:latin typeface="Calibri" panose="020F0502020204030204" pitchFamily="34" charset="0"/>
                <a:ea typeface="Calibri" panose="020F0502020204030204" pitchFamily="34" charset="0"/>
                <a:cs typeface="Arial" panose="020B0604020202020204" pitchFamily="34" charset="0"/>
              </a:rPr>
              <a:t> </a:t>
            </a:r>
            <a:r>
              <a:rPr lang="en-IN" sz="1400" kern="100" err="1">
                <a:effectLst/>
                <a:latin typeface="Calibri" panose="020F0502020204030204" pitchFamily="34" charset="0"/>
                <a:ea typeface="Calibri" panose="020F0502020204030204" pitchFamily="34" charset="0"/>
                <a:cs typeface="Arial" panose="020B0604020202020204" pitchFamily="34" charset="0"/>
              </a:rPr>
              <a:t>QCManagerID</a:t>
            </a:r>
            <a:r>
              <a:rPr lang="en-IN" sz="1400" kern="100">
                <a:effectLst/>
                <a:latin typeface="Calibri" panose="020F0502020204030204" pitchFamily="34" charset="0"/>
                <a:ea typeface="Calibri" panose="020F0502020204030204" pitchFamily="34" charset="0"/>
                <a:cs typeface="Arial" panose="020B0604020202020204" pitchFamily="34" charset="0"/>
              </a:rPr>
              <a:t> </a:t>
            </a:r>
            <a:r>
              <a:rPr lang="en-IN" sz="1400" kern="100">
                <a:effectLst/>
                <a:latin typeface="Calibri" panose="020F0502020204030204" pitchFamily="34" charset="0"/>
                <a:ea typeface="Wingdings" panose="05000000000000000000" pitchFamily="2" charset="2"/>
                <a:cs typeface="Wingdings" panose="05000000000000000000" pitchFamily="2" charset="2"/>
                <a:sym typeface="Wingdings" panose="05000000000000000000" pitchFamily="2" charset="2"/>
              </a:rPr>
              <a:t></a:t>
            </a:r>
            <a:r>
              <a:rPr lang="en-IN" sz="1400" kern="100">
                <a:effectLst/>
                <a:latin typeface="Calibri" panose="020F0502020204030204" pitchFamily="34" charset="0"/>
                <a:ea typeface="Calibri" panose="020F0502020204030204" pitchFamily="34" charset="0"/>
                <a:cs typeface="Arial" panose="020B0604020202020204" pitchFamily="34" charset="0"/>
              </a:rPr>
              <a:t> </a:t>
            </a:r>
            <a:r>
              <a:rPr lang="en-IN" sz="1400" kern="100" err="1">
                <a:effectLst/>
                <a:latin typeface="Calibri" panose="020F0502020204030204" pitchFamily="34" charset="0"/>
                <a:ea typeface="Calibri" panose="020F0502020204030204" pitchFamily="34" charset="0"/>
                <a:cs typeface="Arial" panose="020B0604020202020204" pitchFamily="34" charset="0"/>
              </a:rPr>
              <a:t>QCManager</a:t>
            </a:r>
            <a:r>
              <a:rPr lang="en-IN" sz="1400" kern="100">
                <a:effectLst/>
                <a:latin typeface="Calibri" panose="020F0502020204030204" pitchFamily="34" charset="0"/>
                <a:ea typeface="Calibri" panose="020F0502020204030204" pitchFamily="34" charset="0"/>
                <a:cs typeface="Arial" panose="020B0604020202020204" pitchFamily="34" charset="0"/>
              </a:rPr>
              <a:t>.</a:t>
            </a:r>
          </a:p>
          <a:p>
            <a:pPr marL="457200">
              <a:spcAft>
                <a:spcPts val="800"/>
              </a:spcAft>
            </a:pPr>
            <a:r>
              <a:rPr lang="en-IN" sz="1400" kern="100" err="1">
                <a:effectLst/>
                <a:latin typeface="Calibri" panose="020F0502020204030204" pitchFamily="34" charset="0"/>
                <a:ea typeface="Calibri" panose="020F0502020204030204" pitchFamily="34" charset="0"/>
                <a:cs typeface="Arial" panose="020B0604020202020204" pitchFamily="34" charset="0"/>
              </a:rPr>
              <a:t>ReportID</a:t>
            </a:r>
            <a:r>
              <a:rPr lang="en-IN" sz="1400" kern="100">
                <a:effectLst/>
                <a:latin typeface="Calibri" panose="020F0502020204030204" pitchFamily="34" charset="0"/>
                <a:ea typeface="Calibri" panose="020F0502020204030204" pitchFamily="34" charset="0"/>
                <a:cs typeface="Arial" panose="020B0604020202020204" pitchFamily="34" charset="0"/>
              </a:rPr>
              <a:t> </a:t>
            </a:r>
            <a:r>
              <a:rPr lang="en-IN" sz="1400" kern="100">
                <a:effectLst/>
                <a:latin typeface="Calibri" panose="020F0502020204030204" pitchFamily="34" charset="0"/>
                <a:ea typeface="Wingdings" panose="05000000000000000000" pitchFamily="2" charset="2"/>
                <a:cs typeface="Wingdings" panose="05000000000000000000" pitchFamily="2" charset="2"/>
                <a:sym typeface="Wingdings" panose="05000000000000000000" pitchFamily="2" charset="2"/>
              </a:rPr>
              <a:t></a:t>
            </a:r>
            <a:r>
              <a:rPr lang="en-IN" sz="1400" kern="100">
                <a:effectLst/>
                <a:latin typeface="Calibri" panose="020F0502020204030204" pitchFamily="34" charset="0"/>
                <a:ea typeface="Calibri" panose="020F0502020204030204" pitchFamily="34" charset="0"/>
                <a:cs typeface="Arial" panose="020B0604020202020204" pitchFamily="34" charset="0"/>
              </a:rPr>
              <a:t> </a:t>
            </a:r>
            <a:r>
              <a:rPr lang="en-IN" sz="1400" kern="100" err="1">
                <a:effectLst/>
                <a:latin typeface="Calibri" panose="020F0502020204030204" pitchFamily="34" charset="0"/>
                <a:ea typeface="Calibri" panose="020F0502020204030204" pitchFamily="34" charset="0"/>
                <a:cs typeface="Arial" panose="020B0604020202020204" pitchFamily="34" charset="0"/>
              </a:rPr>
              <a:t>ContentWriterID</a:t>
            </a:r>
            <a:r>
              <a:rPr lang="en-IN" sz="1400" kern="100">
                <a:effectLst/>
                <a:latin typeface="Calibri" panose="020F0502020204030204" pitchFamily="34" charset="0"/>
                <a:ea typeface="Calibri" panose="020F0502020204030204" pitchFamily="34" charset="0"/>
                <a:cs typeface="Arial" panose="020B0604020202020204" pitchFamily="34" charset="0"/>
              </a:rPr>
              <a:t> </a:t>
            </a:r>
            <a:r>
              <a:rPr lang="en-IN" sz="1400" kern="100">
                <a:effectLst/>
                <a:latin typeface="Calibri" panose="020F0502020204030204" pitchFamily="34" charset="0"/>
                <a:ea typeface="Wingdings" panose="05000000000000000000" pitchFamily="2" charset="2"/>
                <a:cs typeface="Wingdings" panose="05000000000000000000" pitchFamily="2" charset="2"/>
                <a:sym typeface="Wingdings" panose="05000000000000000000" pitchFamily="2" charset="2"/>
              </a:rPr>
              <a:t></a:t>
            </a:r>
            <a:r>
              <a:rPr lang="en-IN" sz="1400" kern="100">
                <a:effectLst/>
                <a:latin typeface="Calibri" panose="020F0502020204030204" pitchFamily="34" charset="0"/>
                <a:ea typeface="Calibri" panose="020F0502020204030204" pitchFamily="34" charset="0"/>
                <a:cs typeface="Arial" panose="020B0604020202020204" pitchFamily="34" charset="0"/>
              </a:rPr>
              <a:t> </a:t>
            </a:r>
            <a:r>
              <a:rPr lang="en-IN" sz="1400" kern="100" err="1">
                <a:effectLst/>
                <a:latin typeface="Calibri" panose="020F0502020204030204" pitchFamily="34" charset="0"/>
                <a:ea typeface="Calibri" panose="020F0502020204030204" pitchFamily="34" charset="0"/>
                <a:cs typeface="Arial" panose="020B0604020202020204" pitchFamily="34" charset="0"/>
              </a:rPr>
              <a:t>price_per_word</a:t>
            </a:r>
            <a:r>
              <a:rPr lang="en-IN" sz="1400" kern="100">
                <a:effectLst/>
                <a:latin typeface="Calibri" panose="020F0502020204030204" pitchFamily="34" charset="0"/>
                <a:ea typeface="Calibri" panose="020F0502020204030204" pitchFamily="34" charset="0"/>
                <a:cs typeface="Arial" panose="020B0604020202020204" pitchFamily="34" charset="0"/>
              </a:rPr>
              <a:t>.</a:t>
            </a:r>
          </a:p>
          <a:p>
            <a:pPr marL="457200">
              <a:spcAft>
                <a:spcPts val="800"/>
              </a:spcAft>
            </a:pPr>
            <a:r>
              <a:rPr lang="en-IN" sz="1400" kern="100" err="1">
                <a:effectLst/>
                <a:latin typeface="Calibri" panose="020F0502020204030204" pitchFamily="34" charset="0"/>
                <a:ea typeface="Calibri" panose="020F0502020204030204" pitchFamily="34" charset="0"/>
                <a:cs typeface="Arial" panose="020B0604020202020204" pitchFamily="34" charset="0"/>
              </a:rPr>
              <a:t>ReportID</a:t>
            </a:r>
            <a:r>
              <a:rPr lang="en-IN" sz="1400" kern="100">
                <a:effectLst/>
                <a:latin typeface="Calibri" panose="020F0502020204030204" pitchFamily="34" charset="0"/>
                <a:ea typeface="Calibri" panose="020F0502020204030204" pitchFamily="34" charset="0"/>
                <a:cs typeface="Arial" panose="020B0604020202020204" pitchFamily="34" charset="0"/>
              </a:rPr>
              <a:t> </a:t>
            </a:r>
            <a:r>
              <a:rPr lang="en-IN" sz="1400" kern="100">
                <a:effectLst/>
                <a:latin typeface="Calibri" panose="020F0502020204030204" pitchFamily="34" charset="0"/>
                <a:ea typeface="Wingdings" panose="05000000000000000000" pitchFamily="2" charset="2"/>
                <a:cs typeface="Wingdings" panose="05000000000000000000" pitchFamily="2" charset="2"/>
                <a:sym typeface="Wingdings" panose="05000000000000000000" pitchFamily="2" charset="2"/>
              </a:rPr>
              <a:t></a:t>
            </a:r>
            <a:r>
              <a:rPr lang="en-IN" sz="1400" kern="100">
                <a:effectLst/>
                <a:latin typeface="Calibri" panose="020F0502020204030204" pitchFamily="34" charset="0"/>
                <a:ea typeface="Calibri" panose="020F0502020204030204" pitchFamily="34" charset="0"/>
                <a:cs typeface="Arial" panose="020B0604020202020204" pitchFamily="34" charset="0"/>
              </a:rPr>
              <a:t> </a:t>
            </a:r>
            <a:r>
              <a:rPr lang="en-IN" sz="1400" kern="100" err="1">
                <a:effectLst/>
                <a:latin typeface="Calibri" panose="020F0502020204030204" pitchFamily="34" charset="0"/>
                <a:ea typeface="Calibri" panose="020F0502020204030204" pitchFamily="34" charset="0"/>
                <a:cs typeface="Arial" panose="020B0604020202020204" pitchFamily="34" charset="0"/>
              </a:rPr>
              <a:t>DomainID</a:t>
            </a:r>
            <a:r>
              <a:rPr lang="en-IN" sz="1400" kern="100">
                <a:effectLst/>
                <a:latin typeface="Calibri" panose="020F0502020204030204" pitchFamily="34" charset="0"/>
                <a:ea typeface="Calibri" panose="020F0502020204030204" pitchFamily="34" charset="0"/>
                <a:cs typeface="Arial" panose="020B0604020202020204" pitchFamily="34" charset="0"/>
              </a:rPr>
              <a:t> </a:t>
            </a:r>
            <a:r>
              <a:rPr lang="en-IN" sz="1400" kern="100">
                <a:effectLst/>
                <a:latin typeface="Calibri" panose="020F0502020204030204" pitchFamily="34" charset="0"/>
                <a:ea typeface="Wingdings" panose="05000000000000000000" pitchFamily="2" charset="2"/>
                <a:cs typeface="Wingdings" panose="05000000000000000000" pitchFamily="2" charset="2"/>
                <a:sym typeface="Wingdings" panose="05000000000000000000" pitchFamily="2" charset="2"/>
              </a:rPr>
              <a:t></a:t>
            </a:r>
            <a:r>
              <a:rPr lang="en-IN" sz="1400" kern="100">
                <a:effectLst/>
                <a:latin typeface="Calibri" panose="020F0502020204030204" pitchFamily="34" charset="0"/>
                <a:ea typeface="Calibri" panose="020F0502020204030204" pitchFamily="34" charset="0"/>
                <a:cs typeface="Arial" panose="020B0604020202020204" pitchFamily="34" charset="0"/>
              </a:rPr>
              <a:t> </a:t>
            </a:r>
            <a:r>
              <a:rPr lang="en-IN" sz="1400" kern="100" err="1">
                <a:effectLst/>
                <a:latin typeface="Calibri" panose="020F0502020204030204" pitchFamily="34" charset="0"/>
                <a:ea typeface="Calibri" panose="020F0502020204030204" pitchFamily="34" charset="0"/>
                <a:cs typeface="Arial" panose="020B0604020202020204" pitchFamily="34" charset="0"/>
              </a:rPr>
              <a:t>MarketingAnalyst</a:t>
            </a:r>
            <a:endParaRPr lang="en-IN" sz="1400" kern="10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583920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4B30A35-213C-86D1-1CA6-E0D65AFE40FB}"/>
              </a:ext>
            </a:extLst>
          </p:cNvPr>
          <p:cNvSpPr/>
          <p:nvPr/>
        </p:nvSpPr>
        <p:spPr>
          <a:xfrm>
            <a:off x="10371513" y="6434196"/>
            <a:ext cx="1820487" cy="423804"/>
          </a:xfrm>
          <a:prstGeom prst="rect">
            <a:avLst/>
          </a:prstGeom>
          <a:solidFill>
            <a:schemeClr val="tx1"/>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a:t>6</a:t>
            </a:r>
          </a:p>
        </p:txBody>
      </p:sp>
      <p:sp>
        <p:nvSpPr>
          <p:cNvPr id="6" name="Parallelogram 5">
            <a:extLst>
              <a:ext uri="{FF2B5EF4-FFF2-40B4-BE49-F238E27FC236}">
                <a16:creationId xmlns:a16="http://schemas.microsoft.com/office/drawing/2014/main" id="{FFAE2CA8-6F6E-10A8-27E4-EB18FF69DAD7}"/>
              </a:ext>
            </a:extLst>
          </p:cNvPr>
          <p:cNvSpPr/>
          <p:nvPr/>
        </p:nvSpPr>
        <p:spPr>
          <a:xfrm>
            <a:off x="-143629" y="0"/>
            <a:ext cx="2188560" cy="423803"/>
          </a:xfrm>
          <a:prstGeom prst="parallelogram">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a:t>2</a:t>
            </a:r>
            <a:endParaRPr lang="en-IN"/>
          </a:p>
        </p:txBody>
      </p:sp>
      <p:sp>
        <p:nvSpPr>
          <p:cNvPr id="7" name="Parallelogram 6">
            <a:extLst>
              <a:ext uri="{FF2B5EF4-FFF2-40B4-BE49-F238E27FC236}">
                <a16:creationId xmlns:a16="http://schemas.microsoft.com/office/drawing/2014/main" id="{A6A33B49-A675-C376-751A-66B2CA976B71}"/>
              </a:ext>
            </a:extLst>
          </p:cNvPr>
          <p:cNvSpPr/>
          <p:nvPr/>
        </p:nvSpPr>
        <p:spPr>
          <a:xfrm>
            <a:off x="1753985" y="0"/>
            <a:ext cx="10573790" cy="423803"/>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solidFill>
                  <a:srgbClr val="FFC000"/>
                </a:solidFill>
              </a:rPr>
              <a:t>NORMALIZATION ANALYSIS</a:t>
            </a:r>
            <a:endParaRPr lang="en-IN" i="1">
              <a:solidFill>
                <a:schemeClr val="accent6"/>
              </a:solidFill>
            </a:endParaRPr>
          </a:p>
        </p:txBody>
      </p:sp>
      <p:sp>
        <p:nvSpPr>
          <p:cNvPr id="8" name="Parallelogram 7">
            <a:extLst>
              <a:ext uri="{FF2B5EF4-FFF2-40B4-BE49-F238E27FC236}">
                <a16:creationId xmlns:a16="http://schemas.microsoft.com/office/drawing/2014/main" id="{BE667244-74B5-FE72-3F46-C9CE25A7E17B}"/>
              </a:ext>
            </a:extLst>
          </p:cNvPr>
          <p:cNvSpPr/>
          <p:nvPr/>
        </p:nvSpPr>
        <p:spPr>
          <a:xfrm>
            <a:off x="-143629" y="6434197"/>
            <a:ext cx="10675854" cy="423803"/>
          </a:xfrm>
          <a:prstGeom prst="parallelogram">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endParaRPr lang="en-IN" sz="1400"/>
          </a:p>
        </p:txBody>
      </p:sp>
      <p:sp>
        <p:nvSpPr>
          <p:cNvPr id="11" name="TextBox 10">
            <a:extLst>
              <a:ext uri="{FF2B5EF4-FFF2-40B4-BE49-F238E27FC236}">
                <a16:creationId xmlns:a16="http://schemas.microsoft.com/office/drawing/2014/main" id="{A26AEC23-947D-A644-9D24-811380FA715D}"/>
              </a:ext>
            </a:extLst>
          </p:cNvPr>
          <p:cNvSpPr txBox="1"/>
          <p:nvPr/>
        </p:nvSpPr>
        <p:spPr>
          <a:xfrm>
            <a:off x="719931" y="845599"/>
            <a:ext cx="7184585" cy="1077218"/>
          </a:xfrm>
          <a:prstGeom prst="rect">
            <a:avLst/>
          </a:prstGeom>
          <a:noFill/>
        </p:spPr>
        <p:txBody>
          <a:bodyPr wrap="square" rtlCol="0">
            <a:spAutoFit/>
          </a:bodyPr>
          <a:lstStyle/>
          <a:p>
            <a:r>
              <a:rPr lang="en-GB" sz="1600" b="1">
                <a:solidFill>
                  <a:schemeClr val="accent6">
                    <a:lumMod val="75000"/>
                  </a:schemeClr>
                </a:solidFill>
              </a:rPr>
              <a:t>Client’s date:</a:t>
            </a:r>
          </a:p>
          <a:p>
            <a:r>
              <a:rPr lang="en-IN" sz="1600" b="1">
                <a:solidFill>
                  <a:srgbClr val="FFC000"/>
                </a:solidFill>
              </a:rPr>
              <a:t>TABLE 1 </a:t>
            </a:r>
            <a:r>
              <a:rPr lang="en-IN" sz="1600">
                <a:solidFill>
                  <a:schemeClr val="accent6">
                    <a:lumMod val="75000"/>
                  </a:schemeClr>
                </a:solidFill>
              </a:rPr>
              <a:t>= </a:t>
            </a:r>
            <a:r>
              <a:rPr lang="en-IN" sz="1600"/>
              <a:t>‘reports.csv’</a:t>
            </a:r>
          </a:p>
          <a:p>
            <a:r>
              <a:rPr lang="en-IN" sz="1600" b="1">
                <a:solidFill>
                  <a:srgbClr val="FFC000"/>
                </a:solidFill>
              </a:rPr>
              <a:t>TABLE 2</a:t>
            </a:r>
            <a:r>
              <a:rPr lang="en-IN" sz="1600">
                <a:solidFill>
                  <a:schemeClr val="accent6">
                    <a:lumMod val="75000"/>
                  </a:schemeClr>
                </a:solidFill>
              </a:rPr>
              <a:t> = </a:t>
            </a:r>
            <a:r>
              <a:rPr lang="en-IN" sz="1600"/>
              <a:t>‘leads.csv’</a:t>
            </a:r>
          </a:p>
          <a:p>
            <a:r>
              <a:rPr lang="en-IN" sz="1600" b="1">
                <a:solidFill>
                  <a:srgbClr val="FFC000"/>
                </a:solidFill>
              </a:rPr>
              <a:t>TABLE 3 </a:t>
            </a:r>
            <a:r>
              <a:rPr lang="en-IN" sz="1600"/>
              <a:t>= ‘employees.csv’</a:t>
            </a:r>
          </a:p>
        </p:txBody>
      </p:sp>
      <p:sp>
        <p:nvSpPr>
          <p:cNvPr id="13" name="TextBox 12">
            <a:extLst>
              <a:ext uri="{FF2B5EF4-FFF2-40B4-BE49-F238E27FC236}">
                <a16:creationId xmlns:a16="http://schemas.microsoft.com/office/drawing/2014/main" id="{CB8D18D1-DF79-0A50-65F6-AEF2D98CF2C9}"/>
              </a:ext>
            </a:extLst>
          </p:cNvPr>
          <p:cNvSpPr txBox="1"/>
          <p:nvPr/>
        </p:nvSpPr>
        <p:spPr>
          <a:xfrm>
            <a:off x="633304" y="2582636"/>
            <a:ext cx="2502662" cy="369332"/>
          </a:xfrm>
          <a:prstGeom prst="rect">
            <a:avLst/>
          </a:prstGeom>
          <a:noFill/>
        </p:spPr>
        <p:txBody>
          <a:bodyPr wrap="square">
            <a:spAutoFit/>
          </a:bodyPr>
          <a:lstStyle/>
          <a:p>
            <a:r>
              <a:rPr lang="en-IN" sz="1800" b="1">
                <a:solidFill>
                  <a:srgbClr val="FFC000"/>
                </a:solidFill>
              </a:rPr>
              <a:t>TABLE 2: </a:t>
            </a:r>
            <a:r>
              <a:rPr lang="en-IN" sz="1600"/>
              <a:t>leads</a:t>
            </a:r>
            <a:r>
              <a:rPr lang="en-IN" sz="1800" b="1"/>
              <a:t> (2 NF)</a:t>
            </a:r>
            <a:endParaRPr lang="en-IN"/>
          </a:p>
        </p:txBody>
      </p:sp>
      <p:sp>
        <p:nvSpPr>
          <p:cNvPr id="52" name="TextBox 51">
            <a:extLst>
              <a:ext uri="{FF2B5EF4-FFF2-40B4-BE49-F238E27FC236}">
                <a16:creationId xmlns:a16="http://schemas.microsoft.com/office/drawing/2014/main" id="{86071FC9-5092-D6B4-90B6-6BDC164EF76E}"/>
              </a:ext>
            </a:extLst>
          </p:cNvPr>
          <p:cNvSpPr txBox="1"/>
          <p:nvPr/>
        </p:nvSpPr>
        <p:spPr>
          <a:xfrm>
            <a:off x="633304" y="4305563"/>
            <a:ext cx="7104122" cy="977512"/>
          </a:xfrm>
          <a:prstGeom prst="rect">
            <a:avLst/>
          </a:prstGeom>
          <a:noFill/>
        </p:spPr>
        <p:txBody>
          <a:bodyPr wrap="square">
            <a:spAutoFit/>
          </a:bodyPr>
          <a:lstStyle/>
          <a:p>
            <a:pPr>
              <a:lnSpc>
                <a:spcPct val="107000"/>
              </a:lnSpc>
              <a:spcAft>
                <a:spcPts val="800"/>
              </a:spcAft>
            </a:pPr>
            <a:r>
              <a:rPr lang="en-IN" sz="1200" b="1">
                <a:solidFill>
                  <a:schemeClr val="accent6">
                    <a:lumMod val="75000"/>
                  </a:schemeClr>
                </a:solidFill>
              </a:rPr>
              <a:t>Transitive dependencies </a:t>
            </a:r>
            <a:r>
              <a:rPr lang="en-IN" sz="1400" kern="100">
                <a:effectLst/>
                <a:latin typeface="Calibri" panose="020F0502020204030204" pitchFamily="34" charset="0"/>
                <a:ea typeface="Calibri" panose="020F0502020204030204" pitchFamily="34" charset="0"/>
                <a:cs typeface="Arial" panose="020B0604020202020204" pitchFamily="34" charset="0"/>
              </a:rPr>
              <a:t>in </a:t>
            </a:r>
            <a:r>
              <a:rPr lang="en-IN" sz="1400" b="1" kern="100" err="1">
                <a:solidFill>
                  <a:srgbClr val="C00000"/>
                </a:solidFill>
                <a:latin typeface="Calibri" panose="020F0502020204030204" pitchFamily="34" charset="0"/>
                <a:ea typeface="Calibri" panose="020F0502020204030204" pitchFamily="34" charset="0"/>
                <a:cs typeface="Arial" panose="020B0604020202020204" pitchFamily="34" charset="0"/>
              </a:rPr>
              <a:t>leads</a:t>
            </a:r>
            <a:r>
              <a:rPr lang="en-IN" sz="1400" b="1" kern="100" err="1">
                <a:solidFill>
                  <a:srgbClr val="C00000"/>
                </a:solidFill>
                <a:effectLst/>
                <a:latin typeface="Calibri" panose="020F0502020204030204" pitchFamily="34" charset="0"/>
                <a:ea typeface="Calibri" panose="020F0502020204030204" pitchFamily="34" charset="0"/>
                <a:cs typeface="Arial" panose="020B0604020202020204" pitchFamily="34" charset="0"/>
              </a:rPr>
              <a:t>_Table</a:t>
            </a:r>
            <a:r>
              <a:rPr lang="en-IN" sz="1400" kern="100">
                <a:effectLst/>
                <a:latin typeface="Calibri" panose="020F0502020204030204" pitchFamily="34" charset="0"/>
                <a:ea typeface="Calibri" panose="020F0502020204030204" pitchFamily="34" charset="0"/>
                <a:cs typeface="Arial" panose="020B0604020202020204" pitchFamily="34" charset="0"/>
              </a:rPr>
              <a:t>:</a:t>
            </a:r>
          </a:p>
          <a:p>
            <a:pPr marL="457200">
              <a:lnSpc>
                <a:spcPct val="107000"/>
              </a:lnSpc>
              <a:spcAft>
                <a:spcPts val="800"/>
              </a:spcAft>
            </a:pPr>
            <a:r>
              <a:rPr lang="en-IN" sz="1400" kern="100">
                <a:latin typeface="Calibri" panose="020F0502020204030204" pitchFamily="34" charset="0"/>
                <a:ea typeface="Calibri" panose="020F0502020204030204" pitchFamily="34" charset="0"/>
                <a:cs typeface="Arial" panose="020B0604020202020204" pitchFamily="34" charset="0"/>
              </a:rPr>
              <a:t>Id </a:t>
            </a:r>
            <a:r>
              <a:rPr lang="en-IN" sz="1400" kern="100">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a:t>
            </a:r>
            <a:r>
              <a:rPr lang="en-IN" sz="1400" kern="100">
                <a:latin typeface="Calibri" panose="020F0502020204030204" pitchFamily="34" charset="0"/>
                <a:ea typeface="Calibri" panose="020F0502020204030204" pitchFamily="34" charset="0"/>
                <a:cs typeface="Arial" panose="020B0604020202020204" pitchFamily="34" charset="0"/>
              </a:rPr>
              <a:t> country </a:t>
            </a:r>
            <a:r>
              <a:rPr lang="en-IN" sz="1400" kern="100">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a:t>
            </a:r>
            <a:r>
              <a:rPr lang="en-IN" sz="1400" kern="100">
                <a:latin typeface="Calibri" panose="020F0502020204030204" pitchFamily="34" charset="0"/>
                <a:ea typeface="Calibri" panose="020F0502020204030204" pitchFamily="34" charset="0"/>
                <a:cs typeface="Arial" panose="020B0604020202020204" pitchFamily="34" charset="0"/>
              </a:rPr>
              <a:t> continent</a:t>
            </a:r>
          </a:p>
          <a:p>
            <a:pPr marL="457200">
              <a:lnSpc>
                <a:spcPct val="107000"/>
              </a:lnSpc>
              <a:spcAft>
                <a:spcPts val="800"/>
              </a:spcAft>
            </a:pPr>
            <a:r>
              <a:rPr lang="en-IN" sz="1400" kern="100">
                <a:latin typeface="Calibri" panose="020F0502020204030204" pitchFamily="34" charset="0"/>
                <a:ea typeface="Calibri" panose="020F0502020204030204" pitchFamily="34" charset="0"/>
                <a:cs typeface="Arial" panose="020B0604020202020204" pitchFamily="34" charset="0"/>
              </a:rPr>
              <a:t>Id </a:t>
            </a:r>
            <a:r>
              <a:rPr lang="en-IN" sz="1400" kern="100">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a:t>
            </a:r>
            <a:r>
              <a:rPr lang="en-IN" sz="1400" kern="100">
                <a:latin typeface="Calibri" panose="020F0502020204030204" pitchFamily="34" charset="0"/>
                <a:ea typeface="Calibri" panose="020F0502020204030204" pitchFamily="34" charset="0"/>
                <a:cs typeface="Arial" panose="020B0604020202020204" pitchFamily="34" charset="0"/>
              </a:rPr>
              <a:t> </a:t>
            </a:r>
            <a:r>
              <a:rPr lang="en-IN" sz="1400" kern="100" err="1">
                <a:latin typeface="Calibri" panose="020F0502020204030204" pitchFamily="34" charset="0"/>
                <a:ea typeface="Calibri" panose="020F0502020204030204" pitchFamily="34" charset="0"/>
                <a:cs typeface="Arial" panose="020B0604020202020204" pitchFamily="34" charset="0"/>
              </a:rPr>
              <a:t>ReportID</a:t>
            </a:r>
            <a:r>
              <a:rPr lang="en-IN" sz="1400" kern="100">
                <a:latin typeface="Calibri" panose="020F0502020204030204" pitchFamily="34" charset="0"/>
                <a:ea typeface="Calibri" panose="020F0502020204030204" pitchFamily="34" charset="0"/>
                <a:cs typeface="Arial" panose="020B0604020202020204" pitchFamily="34" charset="0"/>
              </a:rPr>
              <a:t> </a:t>
            </a:r>
            <a:r>
              <a:rPr lang="en-IN" sz="1400" kern="100">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a:t>
            </a:r>
            <a:r>
              <a:rPr lang="en-IN" sz="1400" kern="100">
                <a:latin typeface="Calibri" panose="020F0502020204030204" pitchFamily="34" charset="0"/>
                <a:ea typeface="Calibri" panose="020F0502020204030204" pitchFamily="34" charset="0"/>
                <a:cs typeface="Arial" panose="020B0604020202020204" pitchFamily="34" charset="0"/>
              </a:rPr>
              <a:t> Domain</a:t>
            </a:r>
          </a:p>
        </p:txBody>
      </p:sp>
      <p:grpSp>
        <p:nvGrpSpPr>
          <p:cNvPr id="18" name="Group 17">
            <a:extLst>
              <a:ext uri="{FF2B5EF4-FFF2-40B4-BE49-F238E27FC236}">
                <a16:creationId xmlns:a16="http://schemas.microsoft.com/office/drawing/2014/main" id="{0BD10063-D6CE-C652-40A8-B73B04CF40C0}"/>
              </a:ext>
            </a:extLst>
          </p:cNvPr>
          <p:cNvGrpSpPr/>
          <p:nvPr/>
        </p:nvGrpSpPr>
        <p:grpSpPr>
          <a:xfrm>
            <a:off x="4275200" y="1330960"/>
            <a:ext cx="6096313" cy="3463359"/>
            <a:chOff x="4275200" y="1330960"/>
            <a:chExt cx="6096313" cy="3463359"/>
          </a:xfrm>
        </p:grpSpPr>
        <p:pic>
          <p:nvPicPr>
            <p:cNvPr id="3" name="Picture 2">
              <a:extLst>
                <a:ext uri="{FF2B5EF4-FFF2-40B4-BE49-F238E27FC236}">
                  <a16:creationId xmlns:a16="http://schemas.microsoft.com/office/drawing/2014/main" id="{BB5EAC7D-C51C-150E-8890-98343D36BF31}"/>
                </a:ext>
              </a:extLst>
            </p:cNvPr>
            <p:cNvPicPr>
              <a:picLocks noChangeAspect="1"/>
            </p:cNvPicPr>
            <p:nvPr/>
          </p:nvPicPr>
          <p:blipFill>
            <a:blip r:embed="rId2"/>
            <a:stretch>
              <a:fillRect/>
            </a:stretch>
          </p:blipFill>
          <p:spPr>
            <a:xfrm>
              <a:off x="4275200" y="2063679"/>
              <a:ext cx="6096313" cy="2730640"/>
            </a:xfrm>
            <a:prstGeom prst="rect">
              <a:avLst/>
            </a:prstGeom>
          </p:spPr>
        </p:pic>
        <p:grpSp>
          <p:nvGrpSpPr>
            <p:cNvPr id="5" name="Group 4">
              <a:extLst>
                <a:ext uri="{FF2B5EF4-FFF2-40B4-BE49-F238E27FC236}">
                  <a16:creationId xmlns:a16="http://schemas.microsoft.com/office/drawing/2014/main" id="{3C9DB6BB-9E79-6887-0B33-9C5623F6A7CF}"/>
                </a:ext>
              </a:extLst>
            </p:cNvPr>
            <p:cNvGrpSpPr/>
            <p:nvPr/>
          </p:nvGrpSpPr>
          <p:grpSpPr>
            <a:xfrm>
              <a:off x="5381151" y="1330960"/>
              <a:ext cx="3519009" cy="732086"/>
              <a:chOff x="3657600" y="2240893"/>
              <a:chExt cx="6217920" cy="494740"/>
            </a:xfrm>
          </p:grpSpPr>
          <p:cxnSp>
            <p:nvCxnSpPr>
              <p:cNvPr id="9" name="Straight Connector 8">
                <a:extLst>
                  <a:ext uri="{FF2B5EF4-FFF2-40B4-BE49-F238E27FC236}">
                    <a16:creationId xmlns:a16="http://schemas.microsoft.com/office/drawing/2014/main" id="{22A63A8F-129B-AFBF-5AB9-D2A5A8B8BD79}"/>
                  </a:ext>
                </a:extLst>
              </p:cNvPr>
              <p:cNvCxnSpPr/>
              <p:nvPr/>
            </p:nvCxnSpPr>
            <p:spPr>
              <a:xfrm flipH="1">
                <a:off x="3657600" y="2241518"/>
                <a:ext cx="62179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9DF9411-AA7A-2212-DC13-D9B4E78BF091}"/>
                  </a:ext>
                </a:extLst>
              </p:cNvPr>
              <p:cNvCxnSpPr/>
              <p:nvPr/>
            </p:nvCxnSpPr>
            <p:spPr>
              <a:xfrm>
                <a:off x="3657600" y="2241518"/>
                <a:ext cx="0" cy="494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6954759-0C21-D41B-1C67-B5266D318642}"/>
                  </a:ext>
                </a:extLst>
              </p:cNvPr>
              <p:cNvCxnSpPr/>
              <p:nvPr/>
            </p:nvCxnSpPr>
            <p:spPr>
              <a:xfrm>
                <a:off x="9875520" y="2240893"/>
                <a:ext cx="0" cy="494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B1D3F353-D145-2C52-2F74-E1EBC54A4098}"/>
                </a:ext>
              </a:extLst>
            </p:cNvPr>
            <p:cNvGrpSpPr/>
            <p:nvPr/>
          </p:nvGrpSpPr>
          <p:grpSpPr>
            <a:xfrm>
              <a:off x="6675144" y="1567864"/>
              <a:ext cx="1062282" cy="389307"/>
              <a:chOff x="3657600" y="2240893"/>
              <a:chExt cx="6217920" cy="494740"/>
            </a:xfrm>
          </p:grpSpPr>
          <p:cxnSp>
            <p:nvCxnSpPr>
              <p:cNvPr id="15" name="Straight Connector 14">
                <a:extLst>
                  <a:ext uri="{FF2B5EF4-FFF2-40B4-BE49-F238E27FC236}">
                    <a16:creationId xmlns:a16="http://schemas.microsoft.com/office/drawing/2014/main" id="{F97F22FF-5B6C-638C-F304-8D639EDEEFE4}"/>
                  </a:ext>
                </a:extLst>
              </p:cNvPr>
              <p:cNvCxnSpPr/>
              <p:nvPr/>
            </p:nvCxnSpPr>
            <p:spPr>
              <a:xfrm flipH="1">
                <a:off x="3657600" y="2241518"/>
                <a:ext cx="62179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BFB565-F9C7-51BB-CC13-5CA0D1CD6E7B}"/>
                  </a:ext>
                </a:extLst>
              </p:cNvPr>
              <p:cNvCxnSpPr/>
              <p:nvPr/>
            </p:nvCxnSpPr>
            <p:spPr>
              <a:xfrm>
                <a:off x="3657600" y="2241518"/>
                <a:ext cx="0" cy="494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804AAD0-1351-2476-ADAE-C33BF57003E9}"/>
                  </a:ext>
                </a:extLst>
              </p:cNvPr>
              <p:cNvCxnSpPr/>
              <p:nvPr/>
            </p:nvCxnSpPr>
            <p:spPr>
              <a:xfrm>
                <a:off x="9875520" y="2240893"/>
                <a:ext cx="0" cy="494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70215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4B30A35-213C-86D1-1CA6-E0D65AFE40FB}"/>
              </a:ext>
            </a:extLst>
          </p:cNvPr>
          <p:cNvSpPr/>
          <p:nvPr/>
        </p:nvSpPr>
        <p:spPr>
          <a:xfrm>
            <a:off x="10371513" y="6434196"/>
            <a:ext cx="1820487" cy="423804"/>
          </a:xfrm>
          <a:prstGeom prst="rect">
            <a:avLst/>
          </a:prstGeom>
          <a:solidFill>
            <a:schemeClr val="tx1"/>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a:t>7</a:t>
            </a:r>
          </a:p>
        </p:txBody>
      </p:sp>
      <p:sp>
        <p:nvSpPr>
          <p:cNvPr id="6" name="Parallelogram 5">
            <a:extLst>
              <a:ext uri="{FF2B5EF4-FFF2-40B4-BE49-F238E27FC236}">
                <a16:creationId xmlns:a16="http://schemas.microsoft.com/office/drawing/2014/main" id="{FFAE2CA8-6F6E-10A8-27E4-EB18FF69DAD7}"/>
              </a:ext>
            </a:extLst>
          </p:cNvPr>
          <p:cNvSpPr/>
          <p:nvPr/>
        </p:nvSpPr>
        <p:spPr>
          <a:xfrm>
            <a:off x="-143629" y="0"/>
            <a:ext cx="2188560" cy="423803"/>
          </a:xfrm>
          <a:prstGeom prst="parallelogram">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a:t>3</a:t>
            </a:r>
            <a:endParaRPr lang="en-IN"/>
          </a:p>
        </p:txBody>
      </p:sp>
      <p:sp>
        <p:nvSpPr>
          <p:cNvPr id="7" name="Parallelogram 6">
            <a:extLst>
              <a:ext uri="{FF2B5EF4-FFF2-40B4-BE49-F238E27FC236}">
                <a16:creationId xmlns:a16="http://schemas.microsoft.com/office/drawing/2014/main" id="{A6A33B49-A675-C376-751A-66B2CA976B71}"/>
              </a:ext>
            </a:extLst>
          </p:cNvPr>
          <p:cNvSpPr/>
          <p:nvPr/>
        </p:nvSpPr>
        <p:spPr>
          <a:xfrm>
            <a:off x="1753985" y="0"/>
            <a:ext cx="10573790" cy="423803"/>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solidFill>
                  <a:srgbClr val="FFC000"/>
                </a:solidFill>
              </a:rPr>
              <a:t>ERD DIAGRAM</a:t>
            </a:r>
            <a:endParaRPr lang="en-IN" i="1">
              <a:solidFill>
                <a:schemeClr val="accent6"/>
              </a:solidFill>
            </a:endParaRPr>
          </a:p>
        </p:txBody>
      </p:sp>
      <p:sp>
        <p:nvSpPr>
          <p:cNvPr id="8" name="Parallelogram 7">
            <a:extLst>
              <a:ext uri="{FF2B5EF4-FFF2-40B4-BE49-F238E27FC236}">
                <a16:creationId xmlns:a16="http://schemas.microsoft.com/office/drawing/2014/main" id="{BE667244-74B5-FE72-3F46-C9CE25A7E17B}"/>
              </a:ext>
            </a:extLst>
          </p:cNvPr>
          <p:cNvSpPr/>
          <p:nvPr/>
        </p:nvSpPr>
        <p:spPr>
          <a:xfrm>
            <a:off x="-143629" y="6434197"/>
            <a:ext cx="10675854" cy="423803"/>
          </a:xfrm>
          <a:prstGeom prst="parallelogram">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endParaRPr lang="en-IN" sz="1400"/>
          </a:p>
        </p:txBody>
      </p:sp>
      <p:pic>
        <p:nvPicPr>
          <p:cNvPr id="2" name="Picture 1" descr="A diagram of a company&#10;&#10;Description automatically generated">
            <a:extLst>
              <a:ext uri="{FF2B5EF4-FFF2-40B4-BE49-F238E27FC236}">
                <a16:creationId xmlns:a16="http://schemas.microsoft.com/office/drawing/2014/main" id="{404AFEBD-3F22-FD47-A2AF-1B3E087CCD8D}"/>
              </a:ext>
            </a:extLst>
          </p:cNvPr>
          <p:cNvPicPr>
            <a:picLocks noChangeAspect="1"/>
          </p:cNvPicPr>
          <p:nvPr/>
        </p:nvPicPr>
        <p:blipFill>
          <a:blip r:embed="rId2"/>
          <a:stretch>
            <a:fillRect/>
          </a:stretch>
        </p:blipFill>
        <p:spPr>
          <a:xfrm>
            <a:off x="1753985" y="957622"/>
            <a:ext cx="8019935" cy="5292876"/>
          </a:xfrm>
          <a:prstGeom prst="rect">
            <a:avLst/>
          </a:prstGeom>
        </p:spPr>
      </p:pic>
    </p:spTree>
    <p:extLst>
      <p:ext uri="{BB962C8B-B14F-4D97-AF65-F5344CB8AC3E}">
        <p14:creationId xmlns:p14="http://schemas.microsoft.com/office/powerpoint/2010/main" val="2245208620"/>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4546A"/>
      </a:dk2>
      <a:lt2>
        <a:srgbClr val="FFFFFF"/>
      </a:lt2>
      <a:accent1>
        <a:srgbClr val="5C9330"/>
      </a:accent1>
      <a:accent2>
        <a:srgbClr val="92C039"/>
      </a:accent2>
      <a:accent3>
        <a:srgbClr val="CBDB2A"/>
      </a:accent3>
      <a:accent4>
        <a:srgbClr val="00A4DB"/>
      </a:accent4>
      <a:accent5>
        <a:srgbClr val="03558B"/>
      </a:accent5>
      <a:accent6>
        <a:srgbClr val="41BFBF"/>
      </a:accent6>
      <a:hlink>
        <a:srgbClr val="03558B"/>
      </a:hlink>
      <a:folHlink>
        <a:srgbClr val="41BFB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9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1170</Words>
  <Application>Microsoft Office PowerPoint</Application>
  <PresentationFormat>Widescreen</PresentationFormat>
  <Paragraphs>235</Paragraphs>
  <Slides>38</Slides>
  <Notes>2</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38</vt:i4>
      </vt:variant>
    </vt:vector>
  </HeadingPairs>
  <TitlesOfParts>
    <vt:vector size="49" baseType="lpstr">
      <vt:lpstr>Arial</vt:lpstr>
      <vt:lpstr>Berlin Sans FB</vt:lpstr>
      <vt:lpstr>Calibri</vt:lpstr>
      <vt:lpstr>Calibri body</vt:lpstr>
      <vt:lpstr>Calibri Light</vt:lpstr>
      <vt:lpstr>Roboto</vt:lpstr>
      <vt:lpstr>Segoe Light</vt:lpstr>
      <vt:lpstr>Segoe UI</vt:lpstr>
      <vt:lpstr>Symbol</vt:lpstr>
      <vt:lpstr>Office Theme</vt:lpstr>
      <vt:lpstr>9_Custom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 SHARE ANALYSIS</dc:title>
  <dc:creator>Gowtham Vemasani</dc:creator>
  <cp:lastModifiedBy>Goutham kumar Vemasani</cp:lastModifiedBy>
  <cp:revision>2</cp:revision>
  <dcterms:created xsi:type="dcterms:W3CDTF">2019-04-15T05:08:22Z</dcterms:created>
  <dcterms:modified xsi:type="dcterms:W3CDTF">2023-10-03T08:28:28Z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2023-10-02T21:32:52Z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a1c407fb-5b90-4327-9a7c-e443913e2127</vt:lpwstr>
  </property>
  <property fmtid="{D5CDD505-2E9C-101B-9397-08002B2CF9AE}" pid="8" name="MSIP_Label_4044bd30-2ed7-4c9d-9d12-46200872a97b_ContentBits">
    <vt:lpwstr>0</vt:lpwstr>
  </property>
</Properties>
</file>